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28"/>
  </p:notesMasterIdLst>
  <p:sldIdLst>
    <p:sldId id="278" r:id="rId3"/>
    <p:sldId id="266" r:id="rId4"/>
    <p:sldId id="270" r:id="rId5"/>
    <p:sldId id="271" r:id="rId6"/>
    <p:sldId id="272" r:id="rId7"/>
    <p:sldId id="279" r:id="rId8"/>
    <p:sldId id="273" r:id="rId9"/>
    <p:sldId id="280" r:id="rId10"/>
    <p:sldId id="274" r:id="rId11"/>
    <p:sldId id="281" r:id="rId12"/>
    <p:sldId id="282" r:id="rId13"/>
    <p:sldId id="267" r:id="rId14"/>
    <p:sldId id="283" r:id="rId15"/>
    <p:sldId id="284" r:id="rId16"/>
    <p:sldId id="285" r:id="rId17"/>
    <p:sldId id="286" r:id="rId18"/>
    <p:sldId id="275" r:id="rId19"/>
    <p:sldId id="276" r:id="rId20"/>
    <p:sldId id="287" r:id="rId21"/>
    <p:sldId id="260" r:id="rId22"/>
    <p:sldId id="261" r:id="rId23"/>
    <p:sldId id="262" r:id="rId24"/>
    <p:sldId id="263" r:id="rId25"/>
    <p:sldId id="277" r:id="rId26"/>
    <p:sldId id="264" r:id="rId2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A32607-9749-44DD-8DFD-24CBEC141798}">
  <a:tblStyle styleId="{6BA32607-9749-44DD-8DFD-24CBEC1417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9"/>
  </p:normalViewPr>
  <p:slideViewPr>
    <p:cSldViewPr snapToGrid="0">
      <p:cViewPr varScale="1">
        <p:scale>
          <a:sx n="97" d="100"/>
          <a:sy n="97" d="100"/>
        </p:scale>
        <p:origin x="117"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Google Shape;3;n">
            <a:extLst>
              <a:ext uri="{FF2B5EF4-FFF2-40B4-BE49-F238E27FC236}">
                <a16:creationId xmlns:a16="http://schemas.microsoft.com/office/drawing/2014/main" id="{FF6B4433-7E94-E364-B597-0D3D999D3305}"/>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7651" name="Google Shape;4;n">
            <a:extLst>
              <a:ext uri="{FF2B5EF4-FFF2-40B4-BE49-F238E27FC236}">
                <a16:creationId xmlns:a16="http://schemas.microsoft.com/office/drawing/2014/main" id="{8B6C15B1-7FED-2DAD-4BEF-09E888C04179}"/>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Google Shape;335;g2cc2d92a12b_1_252:notes">
            <a:extLst>
              <a:ext uri="{FF2B5EF4-FFF2-40B4-BE49-F238E27FC236}">
                <a16:creationId xmlns:a16="http://schemas.microsoft.com/office/drawing/2014/main" id="{64AE5C73-6078-ED4C-9523-E027B7A59CF2}"/>
              </a:ext>
            </a:extLst>
          </p:cNvPr>
          <p:cNvSpPr txBox="1">
            <a:spLocks noGrp="1" noChangeArrowheads="1"/>
          </p:cNvSpPr>
          <p:nvPr>
            <p:ph type="body" idx="1"/>
          </p:nvPr>
        </p:nvSpPr>
        <p:spPr>
          <a:xfrm>
            <a:off x="685800" y="4400550"/>
            <a:ext cx="5486400" cy="3600450"/>
          </a:xfrm>
        </p:spPr>
        <p:txBody>
          <a:bodyPr/>
          <a:lstStyle/>
          <a:p>
            <a:pPr marL="0" indent="0" eaLnBrk="1" hangingPunct="1">
              <a:buSzPts val="1100"/>
            </a:pPr>
            <a:r>
              <a:rPr lang="en-CA" sz="1100" dirty="0"/>
              <a:t>In this video, the topic we would like to talk about is called Mirror-Match Bootstrap. </a:t>
            </a:r>
            <a:endParaRPr lang="en-US" altLang="en-US" sz="1100" dirty="0">
              <a:latin typeface="Arial" panose="020B0604020202020204" pitchFamily="34" charset="0"/>
              <a:cs typeface="Arial" panose="020B0604020202020204" pitchFamily="34" charset="0"/>
            </a:endParaRPr>
          </a:p>
        </p:txBody>
      </p:sp>
      <p:sp>
        <p:nvSpPr>
          <p:cNvPr id="38914" name="Google Shape;336;g2cc2d92a12b_1_252:notes">
            <a:extLst>
              <a:ext uri="{FF2B5EF4-FFF2-40B4-BE49-F238E27FC236}">
                <a16:creationId xmlns:a16="http://schemas.microsoft.com/office/drawing/2014/main" id="{443CE3C9-EF4F-374C-A531-8DFD92F667D6}"/>
              </a:ext>
            </a:extLst>
          </p:cNvPr>
          <p:cNvSpPr>
            <a:spLocks noGrp="1" noRot="1" noChangeAspect="1" noTextEdit="1"/>
          </p:cNvSpPr>
          <p:nvPr>
            <p:ph type="sldImg" idx="2"/>
          </p:nvPr>
        </p:nvSpPr>
        <p:spPr>
          <a:xfrm>
            <a:off x="685800" y="1143000"/>
            <a:ext cx="5486400" cy="3086100"/>
          </a:xfrm>
          <a:custGeom>
            <a:avLst/>
            <a:gdLst>
              <a:gd name="T0" fmla="*/ 0 w 120000"/>
              <a:gd name="T1" fmla="*/ 0 h 120000"/>
              <a:gd name="T2" fmla="*/ 5486400 w 120000"/>
              <a:gd name="T3" fmla="*/ 0 h 120000"/>
              <a:gd name="T4" fmla="*/ 5486400 w 120000"/>
              <a:gd name="T5" fmla="*/ 3086100 h 120000"/>
              <a:gd name="T6" fmla="*/ 0 w 120000"/>
              <a:gd name="T7" fmla="*/ 30861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headEnd/>
            <a:tailEnd/>
          </a:ln>
        </p:spPr>
      </p:sp>
    </p:spTree>
    <p:extLst>
      <p:ext uri="{BB962C8B-B14F-4D97-AF65-F5344CB8AC3E}">
        <p14:creationId xmlns:p14="http://schemas.microsoft.com/office/powerpoint/2010/main" val="1066583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364;g28f453553ed_0_0:notes">
            <a:extLst>
              <a:ext uri="{FF2B5EF4-FFF2-40B4-BE49-F238E27FC236}">
                <a16:creationId xmlns:a16="http://schemas.microsoft.com/office/drawing/2014/main" id="{7EBD1FB4-3239-D43C-DB98-644A30403FC8}"/>
              </a:ext>
            </a:extLst>
          </p:cNvPr>
          <p:cNvSpPr>
            <a:spLocks noGrp="1" noRot="1" noChangeAspect="1" noTextEdit="1"/>
          </p:cNvSpPr>
          <p:nvPr>
            <p:ph type="sldImg" idx="2"/>
          </p:nvPr>
        </p:nvSpPr>
        <p:spPr>
          <a:noFill/>
          <a:ln>
            <a:headEnd/>
            <a:tailEnd/>
          </a:ln>
        </p:spPr>
      </p:sp>
      <p:sp>
        <p:nvSpPr>
          <p:cNvPr id="47107" name="Google Shape;365;g28f453553ed_0_0:notes">
            <a:extLst>
              <a:ext uri="{FF2B5EF4-FFF2-40B4-BE49-F238E27FC236}">
                <a16:creationId xmlns:a16="http://schemas.microsoft.com/office/drawing/2014/main" id="{969E5CD2-2765-3684-B60E-3B1F3F23E7E9}"/>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370;g28f453553ed_0_5:notes">
            <a:extLst>
              <a:ext uri="{FF2B5EF4-FFF2-40B4-BE49-F238E27FC236}">
                <a16:creationId xmlns:a16="http://schemas.microsoft.com/office/drawing/2014/main" id="{4DD0A71E-056F-9348-0C0E-7D071AB7FD89}"/>
              </a:ext>
            </a:extLst>
          </p:cNvPr>
          <p:cNvSpPr>
            <a:spLocks noGrp="1" noRot="1" noChangeAspect="1" noTextEdit="1"/>
          </p:cNvSpPr>
          <p:nvPr>
            <p:ph type="sldImg" idx="2"/>
          </p:nvPr>
        </p:nvSpPr>
        <p:spPr>
          <a:noFill/>
          <a:ln>
            <a:headEnd/>
            <a:tailEnd/>
          </a:ln>
        </p:spPr>
      </p:sp>
      <p:sp>
        <p:nvSpPr>
          <p:cNvPr id="49155" name="Google Shape;371;g28f453553ed_0_5:notes">
            <a:extLst>
              <a:ext uri="{FF2B5EF4-FFF2-40B4-BE49-F238E27FC236}">
                <a16:creationId xmlns:a16="http://schemas.microsoft.com/office/drawing/2014/main" id="{5AC1BA5C-93A7-B269-670E-E6DA8B4F85C6}"/>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2" name="Google Shape;376;g28f453553ed_0_17:notes">
            <a:extLst>
              <a:ext uri="{FF2B5EF4-FFF2-40B4-BE49-F238E27FC236}">
                <a16:creationId xmlns:a16="http://schemas.microsoft.com/office/drawing/2014/main" id="{8DFBF6D8-A7C7-F879-8CFD-9E6890B1DFCD}"/>
              </a:ext>
            </a:extLst>
          </p:cNvPr>
          <p:cNvSpPr>
            <a:spLocks noGrp="1" noRot="1" noChangeAspect="1" noTextEdit="1"/>
          </p:cNvSpPr>
          <p:nvPr>
            <p:ph type="sldImg" idx="2"/>
          </p:nvPr>
        </p:nvSpPr>
        <p:spPr>
          <a:noFill/>
          <a:ln>
            <a:headEnd/>
            <a:tailEnd/>
          </a:ln>
        </p:spPr>
      </p:sp>
      <p:sp>
        <p:nvSpPr>
          <p:cNvPr id="51203" name="Google Shape;377;g28f453553ed_0_17:notes">
            <a:extLst>
              <a:ext uri="{FF2B5EF4-FFF2-40B4-BE49-F238E27FC236}">
                <a16:creationId xmlns:a16="http://schemas.microsoft.com/office/drawing/2014/main" id="{226E8FF5-C923-97D7-E213-A0F6439F3F11}"/>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250" name="Google Shape;382;g28f453553ed_0_41:notes">
            <a:extLst>
              <a:ext uri="{FF2B5EF4-FFF2-40B4-BE49-F238E27FC236}">
                <a16:creationId xmlns:a16="http://schemas.microsoft.com/office/drawing/2014/main" id="{3B3C00B8-E7BD-AAC2-EF9D-2E419FC3BFAA}"/>
              </a:ext>
            </a:extLst>
          </p:cNvPr>
          <p:cNvSpPr>
            <a:spLocks noGrp="1" noRot="1" noChangeAspect="1" noTextEdit="1"/>
          </p:cNvSpPr>
          <p:nvPr>
            <p:ph type="sldImg" idx="2"/>
          </p:nvPr>
        </p:nvSpPr>
        <p:spPr>
          <a:noFill/>
          <a:ln>
            <a:headEnd/>
            <a:tailEnd/>
          </a:ln>
        </p:spPr>
      </p:sp>
      <p:sp>
        <p:nvSpPr>
          <p:cNvPr id="53251" name="Google Shape;383;g28f453553ed_0_41:notes">
            <a:extLst>
              <a:ext uri="{FF2B5EF4-FFF2-40B4-BE49-F238E27FC236}">
                <a16:creationId xmlns:a16="http://schemas.microsoft.com/office/drawing/2014/main" id="{85C79CEA-A84E-C9B2-13E9-DF44C579BA83}"/>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388;g2cc2d92a12b_1_372:notes">
            <a:extLst>
              <a:ext uri="{FF2B5EF4-FFF2-40B4-BE49-F238E27FC236}">
                <a16:creationId xmlns:a16="http://schemas.microsoft.com/office/drawing/2014/main" id="{3EC225E8-280B-D982-FAAF-6AD6671A29CC}"/>
              </a:ext>
            </a:extLst>
          </p:cNvPr>
          <p:cNvSpPr txBox="1">
            <a:spLocks noGrp="1" noChangeArrowheads="1"/>
          </p:cNvSpPr>
          <p:nvPr>
            <p:ph type="body" idx="1"/>
          </p:nvPr>
        </p:nvSpPr>
        <p:spPr>
          <a:xfrm>
            <a:off x="685800" y="4400550"/>
            <a:ext cx="5486400" cy="3600450"/>
          </a:xfrm>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
        <p:nvSpPr>
          <p:cNvPr id="56323" name="Google Shape;389;g2cc2d92a12b_1_372:notes">
            <a:extLst>
              <a:ext uri="{FF2B5EF4-FFF2-40B4-BE49-F238E27FC236}">
                <a16:creationId xmlns:a16="http://schemas.microsoft.com/office/drawing/2014/main" id="{1197D8B3-C1BE-3D7D-586A-175FDF280416}"/>
              </a:ext>
            </a:extLst>
          </p:cNvPr>
          <p:cNvSpPr>
            <a:spLocks noGrp="1" noRot="1" noChangeAspect="1" noTextEdit="1"/>
          </p:cNvSpPr>
          <p:nvPr>
            <p:ph type="sldImg" idx="2"/>
          </p:nvPr>
        </p:nvSpPr>
        <p:spPr>
          <a:xfrm>
            <a:off x="685800" y="1143000"/>
            <a:ext cx="5486400" cy="3086100"/>
          </a:xfrm>
          <a:noFill/>
          <a:ln>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Google Shape;343;g2cc2d92a12b_1_260:notes">
            <a:extLst>
              <a:ext uri="{FF2B5EF4-FFF2-40B4-BE49-F238E27FC236}">
                <a16:creationId xmlns:a16="http://schemas.microsoft.com/office/drawing/2014/main" id="{888C576A-F28A-0541-A8AF-CF9067E54360}"/>
              </a:ext>
            </a:extLst>
          </p:cNvPr>
          <p:cNvSpPr txBox="1">
            <a:spLocks noGrp="1" noChangeArrowheads="1"/>
          </p:cNvSpPr>
          <p:nvPr>
            <p:ph type="body" idx="1"/>
          </p:nvPr>
        </p:nvSpPr>
        <p:spPr>
          <a:xfrm>
            <a:off x="685800" y="4400550"/>
            <a:ext cx="5486400" cy="3600450"/>
          </a:xfrm>
        </p:spPr>
        <p:txBody>
          <a:bodyPr/>
          <a:lstStyle/>
          <a:p>
            <a:pPr marL="0" marR="0" lvl="0" indent="0" algn="l" defTabSz="914400" rtl="0" eaLnBrk="1" fontAlgn="base" latinLnBrk="0" hangingPunct="1">
              <a:lnSpc>
                <a:spcPct val="100000"/>
              </a:lnSpc>
              <a:spcBef>
                <a:spcPct val="0"/>
              </a:spcBef>
              <a:spcAft>
                <a:spcPct val="0"/>
              </a:spcAft>
              <a:buClr>
                <a:srgbClr val="000000"/>
              </a:buClr>
              <a:buSzPts val="1100"/>
              <a:buFont typeface="Arial" panose="020B0604020202020204" pitchFamily="34" charset="0"/>
              <a:buNone/>
              <a:tabLst/>
              <a:defRPr/>
            </a:pPr>
            <a:r>
              <a:rPr lang="en-CA" sz="1100" dirty="0"/>
              <a:t>I will cover the first two sections to give a brief introduction to this algorithm and the application of bootstrap weights in SAS. Then </a:t>
            </a:r>
            <a:r>
              <a:rPr lang="en-CA" sz="1100" dirty="0" err="1"/>
              <a:t>Yuqi</a:t>
            </a:r>
            <a:r>
              <a:rPr lang="en-CA" sz="1100" dirty="0"/>
              <a:t> will introduce the critical R functions to compute the bootstrap weights and </a:t>
            </a:r>
            <a:r>
              <a:rPr lang="en-CA" sz="1100" dirty="0" err="1"/>
              <a:t>Huaijin</a:t>
            </a:r>
            <a:r>
              <a:rPr lang="en-CA" sz="1100" dirty="0"/>
              <a:t> will talk about how to perform analysis on the Survey of Youth in Custody (SYC) using the bootstrap weights computed in R and compare the results obtained using Taylor expansion.</a:t>
            </a:r>
            <a:endParaRPr lang="en-US" sz="1100" dirty="0"/>
          </a:p>
          <a:p>
            <a:pPr marL="0" indent="0" eaLnBrk="1" hangingPunct="1">
              <a:buSzPts val="1100"/>
            </a:pPr>
            <a:endParaRPr lang="en-US" altLang="en-US" sz="1100" dirty="0">
              <a:latin typeface="Arial" panose="020B0604020202020204" pitchFamily="34" charset="0"/>
              <a:cs typeface="Arial" panose="020B0604020202020204" pitchFamily="34" charset="0"/>
            </a:endParaRPr>
          </a:p>
        </p:txBody>
      </p:sp>
      <p:sp>
        <p:nvSpPr>
          <p:cNvPr id="40962" name="Google Shape;344;g2cc2d92a12b_1_260:notes">
            <a:extLst>
              <a:ext uri="{FF2B5EF4-FFF2-40B4-BE49-F238E27FC236}">
                <a16:creationId xmlns:a16="http://schemas.microsoft.com/office/drawing/2014/main" id="{0B75086E-4D7A-8C45-B5B3-092394E2A6D4}"/>
              </a:ext>
            </a:extLst>
          </p:cNvPr>
          <p:cNvSpPr>
            <a:spLocks noGrp="1" noRot="1" noChangeAspect="1" noTextEdit="1"/>
          </p:cNvSpPr>
          <p:nvPr>
            <p:ph type="sldImg" idx="2"/>
          </p:nvPr>
        </p:nvSpPr>
        <p:spPr>
          <a:xfrm>
            <a:off x="685800" y="1143000"/>
            <a:ext cx="5486400" cy="3086100"/>
          </a:xfrm>
          <a:custGeom>
            <a:avLst/>
            <a:gdLst>
              <a:gd name="T0" fmla="*/ 0 w 120000"/>
              <a:gd name="T1" fmla="*/ 0 h 120000"/>
              <a:gd name="T2" fmla="*/ 5486400 w 120000"/>
              <a:gd name="T3" fmla="*/ 0 h 120000"/>
              <a:gd name="T4" fmla="*/ 5486400 w 120000"/>
              <a:gd name="T5" fmla="*/ 3086100 h 120000"/>
              <a:gd name="T6" fmla="*/ 0 w 120000"/>
              <a:gd name="T7" fmla="*/ 30861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CA" dirty="0"/>
              <a:t>      So why we are interested in this specific bootstrap method. When calculating the population parameter of interest, in addition to the point estimate we  typically also want to estimate its variance. Recall that when the estimator is a linear combination of observations, we can derive the unbiased estimator of its variance.</a:t>
            </a:r>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CA" dirty="0"/>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CA" dirty="0"/>
              <a:t>      However, the derivation can become complicated when we have nonlinear statistics such as ratio estimators. Of course we can approximate this nonlinear statistic in a linear form by Taylor expansion, but calculating the derivative can be </a:t>
            </a:r>
            <a:r>
              <a:rPr lang="en-CA" b="1" dirty="0">
                <a:effectLst/>
              </a:rPr>
              <a:t>very difficult. </a:t>
            </a:r>
            <a:r>
              <a:rPr lang="en-CA" dirty="0"/>
              <a:t>Therefore, replication methods become an attractive solution since they are simple to compute. </a:t>
            </a:r>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CA" dirty="0"/>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CA" dirty="0"/>
              <a:t>      One of these replication methods is called Bootstrap, but the standard Bootstrap typically performs sample with replacement which is unrealistic most of the time and the variance estimate can be biased. Therefore, a variant of Bootstrap called the mirror match method is proposed. </a:t>
            </a:r>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CA" dirty="0"/>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CA" dirty="0"/>
              <a:t>       It  has the advantage of without-replacement resampling to mirror the original sampling scheme, and the with-replacement between bootstrap reserves the sampling distribution of responses. </a:t>
            </a:r>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CA" dirty="0"/>
          </a:p>
          <a:p>
            <a:pPr marL="457200" marR="0" lvl="0" indent="-29845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CA" dirty="0"/>
              <a:t>      Moreover, for linear </a:t>
            </a:r>
            <a:r>
              <a:rPr lang="en-CA" dirty="0" err="1"/>
              <a:t>statisitcs</a:t>
            </a:r>
            <a:r>
              <a:rPr lang="en-CA" dirty="0"/>
              <a:t>, the variance estimator is unbiased and is consistent when the estimator is nonlinear. Another advantage is that It can be applied to more complex survey designs.</a:t>
            </a:r>
            <a:endParaRPr lang="en-US" dirty="0"/>
          </a:p>
        </p:txBody>
      </p:sp>
    </p:spTree>
    <p:extLst>
      <p:ext uri="{BB962C8B-B14F-4D97-AF65-F5344CB8AC3E}">
        <p14:creationId xmlns:p14="http://schemas.microsoft.com/office/powerpoint/2010/main" val="3575732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Google Shape;350;g28f453553ed_3_0:notes">
            <a:extLst>
              <a:ext uri="{FF2B5EF4-FFF2-40B4-BE49-F238E27FC236}">
                <a16:creationId xmlns:a16="http://schemas.microsoft.com/office/drawing/2014/main" id="{1A370EC3-D77E-4D42-B672-6A2E08071855}"/>
              </a:ext>
            </a:extLst>
          </p:cNvPr>
          <p:cNvSpPr>
            <a:spLocks noGrp="1" noRot="1" noChangeAspect="1" noTextEdit="1"/>
          </p:cNvSpPr>
          <p:nvPr>
            <p:ph type="sldImg" idx="2"/>
          </p:nvPr>
        </p:nvSpPr>
        <p:spPr>
          <a:noFill/>
          <a:ln>
            <a:headEnd/>
            <a:tailEnd/>
          </a:ln>
        </p:spPr>
      </p:sp>
      <p:sp>
        <p:nvSpPr>
          <p:cNvPr id="44034" name="Google Shape;351;g28f453553ed_3_0:notes">
            <a:extLst>
              <a:ext uri="{FF2B5EF4-FFF2-40B4-BE49-F238E27FC236}">
                <a16:creationId xmlns:a16="http://schemas.microsoft.com/office/drawing/2014/main" id="{D7D5B82C-FCE0-A248-BDAB-46A116666E8B}"/>
              </a:ext>
            </a:extLst>
          </p:cNvPr>
          <p:cNvSpPr txBox="1">
            <a:spLocks noGrp="1" noChangeArrowheads="1"/>
          </p:cNvSpPr>
          <p:nvPr>
            <p:ph type="body" idx="1"/>
          </p:nvPr>
        </p:nvSpPr>
        <p:spPr/>
        <p:txBody>
          <a:bodyPr/>
          <a:lstStyle/>
          <a:p>
            <a:r>
              <a:rPr lang="en-CA" sz="1400" dirty="0"/>
              <a:t>      Now let’s move on to the steps we take to find bootstrap weight using this algorithm.</a:t>
            </a:r>
          </a:p>
          <a:p>
            <a:endParaRPr lang="en-CA" sz="1400" dirty="0"/>
          </a:p>
          <a:p>
            <a:r>
              <a:rPr lang="en-CA" sz="1400" dirty="0"/>
              <a:t>      We first select a subsample without replacement with size </a:t>
            </a:r>
            <a:r>
              <a:rPr lang="en-CA" sz="1400" dirty="0" err="1"/>
              <a:t>n’h</a:t>
            </a:r>
            <a:r>
              <a:rPr lang="en-CA" sz="1400" dirty="0"/>
              <a:t> from </a:t>
            </a:r>
            <a:r>
              <a:rPr lang="en-CA" sz="1400" dirty="0" err="1"/>
              <a:t>nh</a:t>
            </a:r>
            <a:r>
              <a:rPr lang="en-CA" sz="1400" dirty="0"/>
              <a:t> to mirror the original sampling scheme We repeat this with a specified number of times called </a:t>
            </a:r>
            <a:r>
              <a:rPr lang="en-CA" sz="1400" dirty="0" err="1"/>
              <a:t>kh</a:t>
            </a:r>
            <a:r>
              <a:rPr lang="en-CA" sz="1400" dirty="0"/>
              <a:t>. We repeat the previous two steps for each stratum and count the number of times that each original sampling unit appears in all the </a:t>
            </a:r>
            <a:r>
              <a:rPr lang="en-CA" sz="1400" dirty="0" err="1"/>
              <a:t>kh</a:t>
            </a:r>
            <a:r>
              <a:rPr lang="en-CA" sz="1400" dirty="0"/>
              <a:t> resamples. </a:t>
            </a:r>
          </a:p>
          <a:p>
            <a:endParaRPr lang="en-CA" sz="1400" dirty="0"/>
          </a:p>
          <a:p>
            <a:r>
              <a:rPr lang="en-CA" sz="1400" dirty="0"/>
              <a:t>      To get the bootstrap weight, we multiply the counts for each sample with their prespecified weight in the dataset. We replicate the previous steps for 100 times to obtain the adjusted weights for each stratum that are ready to be used in SAS. </a:t>
            </a:r>
          </a:p>
          <a:p>
            <a:endParaRPr lang="en-CA" sz="1400" dirty="0"/>
          </a:p>
          <a:p>
            <a:r>
              <a:rPr lang="en-CA" sz="1400" dirty="0"/>
              <a:t>      Finally, we compute the estimator of interest using computed bootstrap weights and obtain the final variance estimate using the Monte Carlo approximation</a:t>
            </a:r>
          </a:p>
          <a:p>
            <a:pPr marL="0" indent="0" eaLnBrk="1" hangingPunct="1">
              <a:buSzPts val="1100"/>
            </a:pPr>
            <a:endParaRPr lang="en-US" altLang="en-US" sz="1100" dirty="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1" name="Google Shape;356;g2cc2f5bd2eb_0_93:notes">
            <a:extLst>
              <a:ext uri="{FF2B5EF4-FFF2-40B4-BE49-F238E27FC236}">
                <a16:creationId xmlns:a16="http://schemas.microsoft.com/office/drawing/2014/main" id="{5801E7B5-A266-2145-AC06-95DCC1F77E09}"/>
              </a:ext>
            </a:extLst>
          </p:cNvPr>
          <p:cNvSpPr>
            <a:spLocks noGrp="1" noRot="1" noChangeAspect="1" noTextEdit="1"/>
          </p:cNvSpPr>
          <p:nvPr>
            <p:ph type="sldImg" idx="2"/>
          </p:nvPr>
        </p:nvSpPr>
        <p:spPr>
          <a:noFill/>
          <a:ln>
            <a:headEnd/>
            <a:tailEnd/>
          </a:ln>
        </p:spPr>
      </p:sp>
      <p:sp>
        <p:nvSpPr>
          <p:cNvPr id="46082" name="Google Shape;357;g2cc2f5bd2eb_0_93:notes">
            <a:extLst>
              <a:ext uri="{FF2B5EF4-FFF2-40B4-BE49-F238E27FC236}">
                <a16:creationId xmlns:a16="http://schemas.microsoft.com/office/drawing/2014/main" id="{774D4C57-C13A-0A4E-890A-70725561549D}"/>
              </a:ext>
            </a:extLst>
          </p:cNvPr>
          <p:cNvSpPr txBox="1">
            <a:spLocks noGrp="1" noChangeArrowheads="1"/>
          </p:cNvSpPr>
          <p:nvPr>
            <p:ph type="body" idx="1"/>
          </p:nvPr>
        </p:nvSpPr>
        <p:spPr/>
        <p:txBody>
          <a:bodyPr/>
          <a:lstStyle/>
          <a:p>
            <a:pPr marL="0" indent="0" eaLnBrk="1" hangingPunct="1">
              <a:buSzPts val="1100"/>
            </a:pPr>
            <a:r>
              <a:rPr lang="en-CA" sz="1400" dirty="0"/>
              <a:t>The final step leads us to the second section of this presentation. After we obtain the dataset of bootstrap weights in R, we merge this with the survey data and import it in SAS. What’s different from before when using proc </a:t>
            </a:r>
            <a:r>
              <a:rPr lang="en-CA" sz="1400" dirty="0" err="1"/>
              <a:t>surveymeans</a:t>
            </a:r>
            <a:r>
              <a:rPr lang="en-CA" sz="1400" dirty="0"/>
              <a:t> and proc frequency is that we need to specify </a:t>
            </a:r>
            <a:r>
              <a:rPr lang="en-CA" sz="1400" dirty="0" err="1"/>
              <a:t>varmethod</a:t>
            </a:r>
            <a:r>
              <a:rPr lang="en-CA" sz="1400" dirty="0"/>
              <a:t> equal to bootstrap in the statement.</a:t>
            </a:r>
          </a:p>
          <a:p>
            <a:pPr marL="0" indent="0" eaLnBrk="1" hangingPunct="1">
              <a:buSzPts val="1100"/>
            </a:pPr>
            <a:endParaRPr lang="en-CA" sz="1400" dirty="0"/>
          </a:p>
          <a:p>
            <a:pPr marL="0" indent="0" eaLnBrk="1" hangingPunct="1">
              <a:buSzPts val="1100"/>
            </a:pPr>
            <a:r>
              <a:rPr lang="en-CA" sz="1400" dirty="0"/>
              <a:t>Moreover, we need to provide two weights, the first of which is the one stored in the dataset. It is used to calculate the point estimate from the full sample. the second weight is the </a:t>
            </a:r>
            <a:r>
              <a:rPr lang="en-CA" sz="1400" dirty="0" err="1"/>
              <a:t>repweights</a:t>
            </a:r>
            <a:r>
              <a:rPr lang="en-CA" sz="1400" dirty="0"/>
              <a:t>, for which we provide the bootstrap weights stored in variable w1-w100 to find the point estimate for each time of bootstrap</a:t>
            </a:r>
            <a:endParaRPr lang="en-US" altLang="en-US" sz="1100" dirty="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worth mentioning that the unit order inside each stratum remains unchanged. </a:t>
            </a:r>
          </a:p>
          <a:p>
            <a:endParaRPr lang="en-US" dirty="0"/>
          </a:p>
          <a:p>
            <a:r>
              <a:rPr lang="en-US" dirty="0"/>
              <a:t>Point estimate and variance estimate </a:t>
            </a:r>
          </a:p>
          <a:p>
            <a:endParaRPr lang="en-US" dirty="0"/>
          </a:p>
          <a:p>
            <a:r>
              <a:rPr lang="en-US" dirty="0"/>
              <a:t>bootstrap weights</a:t>
            </a:r>
          </a:p>
        </p:txBody>
      </p:sp>
    </p:spTree>
    <p:extLst>
      <p:ext uri="{BB962C8B-B14F-4D97-AF65-F5344CB8AC3E}">
        <p14:creationId xmlns:p14="http://schemas.microsoft.com/office/powerpoint/2010/main" val="3785509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obtain the </a:t>
            </a:r>
            <a:r>
              <a:rPr lang="en-US" dirty="0" err="1"/>
              <a:t>n_prime</a:t>
            </a:r>
            <a:r>
              <a:rPr lang="en-US" dirty="0"/>
              <a:t> and k for the stratum h. </a:t>
            </a:r>
          </a:p>
          <a:p>
            <a:r>
              <a:rPr lang="en-US" dirty="0"/>
              <a:t>Then we carry out sample without replacement k times with sample </a:t>
            </a:r>
            <a:r>
              <a:rPr lang="en-US" dirty="0" err="1"/>
              <a:t>n_prime</a:t>
            </a:r>
            <a:r>
              <a:rPr lang="en-US" dirty="0"/>
              <a:t>, each time we replace the sample. </a:t>
            </a:r>
          </a:p>
          <a:p>
            <a:r>
              <a:rPr lang="en-US" dirty="0"/>
              <a:t>Afterwards, we multiply the counter of stratum sample with the </a:t>
            </a:r>
            <a:r>
              <a:rPr lang="en-US" dirty="0" err="1"/>
              <a:t>finalwt</a:t>
            </a:r>
            <a:r>
              <a:rPr lang="en-US" dirty="0"/>
              <a:t> in an elementwise fashion to derive the bootstrap weight. </a:t>
            </a:r>
          </a:p>
          <a:p>
            <a:endParaRPr lang="en-US" dirty="0"/>
          </a:p>
          <a:p>
            <a:endParaRPr lang="en-US" dirty="0"/>
          </a:p>
        </p:txBody>
      </p:sp>
    </p:spTree>
    <p:extLst>
      <p:ext uri="{BB962C8B-B14F-4D97-AF65-F5344CB8AC3E}">
        <p14:creationId xmlns:p14="http://schemas.microsoft.com/office/powerpoint/2010/main" val="213833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largest integer smaller than </a:t>
            </a:r>
            <a:r>
              <a:rPr lang="en-US" dirty="0" err="1"/>
              <a:t>n_prime</a:t>
            </a:r>
            <a:endParaRPr lang="en-US" dirty="0"/>
          </a:p>
          <a:p>
            <a:r>
              <a:rPr lang="en-US" dirty="0"/>
              <a:t>smallest integer larger than </a:t>
            </a:r>
            <a:r>
              <a:rPr lang="en-US" dirty="0" err="1"/>
              <a:t>n_prime</a:t>
            </a:r>
            <a:endParaRPr lang="en-US" dirty="0"/>
          </a:p>
          <a:p>
            <a:endParaRPr lang="en-US" dirty="0"/>
          </a:p>
          <a:p>
            <a:endParaRPr lang="en-US" dirty="0"/>
          </a:p>
          <a:p>
            <a:r>
              <a:rPr lang="en-US" dirty="0"/>
              <a:t>After we ...</a:t>
            </a:r>
          </a:p>
          <a:p>
            <a:r>
              <a:rPr lang="en-US" dirty="0"/>
              <a:t>most likely we ...</a:t>
            </a:r>
          </a:p>
          <a:p>
            <a:r>
              <a:rPr lang="en-US" dirty="0"/>
              <a:t>therefore ... randomize</a:t>
            </a:r>
          </a:p>
          <a:p>
            <a:r>
              <a:rPr lang="en-US" dirty="0"/>
              <a:t>based on the closeness of </a:t>
            </a:r>
          </a:p>
          <a:p>
            <a:endParaRPr lang="en-US" dirty="0"/>
          </a:p>
        </p:txBody>
      </p:sp>
    </p:spTree>
    <p:extLst>
      <p:ext uri="{BB962C8B-B14F-4D97-AF65-F5344CB8AC3E}">
        <p14:creationId xmlns:p14="http://schemas.microsoft.com/office/powerpoint/2010/main" val="216344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E3C9DE39-0D03-D62C-E3F9-2DBCFB89FC27}"/>
              </a:ext>
            </a:extLst>
          </p:cNvPr>
          <p:cNvSpPr>
            <a:spLocks noGrp="1" noRot="1" noChangeAspect="1" noTextEdit="1"/>
          </p:cNvSpPr>
          <p:nvPr>
            <p:ph type="sldImg"/>
          </p:nvPr>
        </p:nvSpPr>
        <p:spPr>
          <a:ln>
            <a:headEnd/>
            <a:tailEnd/>
          </a:ln>
        </p:spPr>
      </p:sp>
      <p:sp>
        <p:nvSpPr>
          <p:cNvPr id="53250" name="Notes Placeholder 2">
            <a:extLst>
              <a:ext uri="{FF2B5EF4-FFF2-40B4-BE49-F238E27FC236}">
                <a16:creationId xmlns:a16="http://schemas.microsoft.com/office/drawing/2014/main" id="{8E419763-7AA8-3A99-557D-BC8AF447047E}"/>
              </a:ext>
            </a:extLst>
          </p:cNvPr>
          <p:cNvSpPr txBox="1">
            <a:spLocks noGrp="1" noChangeArrowheads="1"/>
          </p:cNvSpPr>
          <p:nvPr>
            <p:ph type="body" idx="1"/>
          </p:nvPr>
        </p:nvSpPr>
        <p:spPr/>
        <p:txBody>
          <a:bodyPr/>
          <a:lstStyle/>
          <a:p>
            <a:pPr eaLnBrk="1" hangingPunct="1">
              <a:buSzPts val="1100"/>
              <a:buFont typeface="Arial" panose="020B0604020202020204" pitchFamily="34" charset="0"/>
              <a:buChar char="●"/>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tx2"/>
        </a:solidFill>
        <a:effectLst/>
      </p:bgPr>
    </p:bg>
    <p:spTree>
      <p:nvGrpSpPr>
        <p:cNvPr id="1" name="Shape 9"/>
        <p:cNvGrpSpPr/>
        <p:nvPr/>
      </p:nvGrpSpPr>
      <p:grpSpPr>
        <a:xfrm>
          <a:off x="0" y="0"/>
          <a:ext cx="0" cy="0"/>
          <a:chOff x="0" y="0"/>
          <a:chExt cx="0" cy="0"/>
        </a:xfrm>
      </p:grpSpPr>
      <p:sp>
        <p:nvSpPr>
          <p:cNvPr id="2" name="Google Shape;10;p2">
            <a:extLst>
              <a:ext uri="{FF2B5EF4-FFF2-40B4-BE49-F238E27FC236}">
                <a16:creationId xmlns:a16="http://schemas.microsoft.com/office/drawing/2014/main" id="{333E6E64-56B2-39F2-0D9E-8CC1F87A25E5}"/>
              </a:ext>
            </a:extLst>
          </p:cNvPr>
          <p:cNvSpPr>
            <a:spLocks noChangeArrowheads="1"/>
          </p:cNvSpPr>
          <p:nvPr/>
        </p:nvSpPr>
        <p:spPr bwMode="auto">
          <a:xfrm>
            <a:off x="0" y="0"/>
            <a:ext cx="9144000" cy="487363"/>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11;p2">
            <a:extLst>
              <a:ext uri="{FF2B5EF4-FFF2-40B4-BE49-F238E27FC236}">
                <a16:creationId xmlns:a16="http://schemas.microsoft.com/office/drawing/2014/main" id="{4B842F61-DA88-8FD6-86A4-21E90265F145}"/>
              </a:ext>
            </a:extLst>
          </p:cNvPr>
          <p:cNvGrpSpPr>
            <a:grpSpLocks/>
          </p:cNvGrpSpPr>
          <p:nvPr/>
        </p:nvGrpSpPr>
        <p:grpSpPr bwMode="auto">
          <a:xfrm>
            <a:off x="830263" y="1190625"/>
            <a:ext cx="746125" cy="46038"/>
            <a:chOff x="4580561" y="2589004"/>
            <a:chExt cx="1064464" cy="25200"/>
          </a:xfrm>
        </p:grpSpPr>
        <p:sp>
          <p:nvSpPr>
            <p:cNvPr id="4" name="Google Shape;12;p2">
              <a:extLst>
                <a:ext uri="{FF2B5EF4-FFF2-40B4-BE49-F238E27FC236}">
                  <a16:creationId xmlns:a16="http://schemas.microsoft.com/office/drawing/2014/main" id="{BE399650-0901-CE33-851E-26EDAA34A1D1}"/>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13;p2">
              <a:extLst>
                <a:ext uri="{FF2B5EF4-FFF2-40B4-BE49-F238E27FC236}">
                  <a16:creationId xmlns:a16="http://schemas.microsoft.com/office/drawing/2014/main" id="{BB5E112B-4294-DFBE-2FE5-951EC3E58A4B}"/>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 name="Google Shape;16;p2">
            <a:extLst>
              <a:ext uri="{FF2B5EF4-FFF2-40B4-BE49-F238E27FC236}">
                <a16:creationId xmlns:a16="http://schemas.microsoft.com/office/drawing/2014/main" id="{B6D3B162-2689-228C-B0A6-4E44FF389F1B}"/>
              </a:ext>
            </a:extLst>
          </p:cNvPr>
          <p:cNvSpPr txBox="1">
            <a:spLocks noGrp="1" noChangeArrowheads="1"/>
          </p:cNvSpPr>
          <p:nvPr>
            <p:ph type="sldNum" idx="10"/>
          </p:nvPr>
        </p:nvSpPr>
        <p:spPr/>
        <p:txBody>
          <a:bodyPr/>
          <a:lstStyle>
            <a:lvl1pPr>
              <a:defRPr/>
            </a:lvl1pPr>
          </a:lstStyle>
          <a:p>
            <a:pPr>
              <a:defRPr/>
            </a:pPr>
            <a:fld id="{573397BA-EA0C-4173-A2EA-EF2E3AD11F61}" type="slidenum">
              <a:rPr lang="zh-CN" altLang="en-US"/>
              <a:pPr>
                <a:defRPr/>
              </a:pPr>
              <a:t>‹#›</a:t>
            </a:fld>
            <a:endParaRPr lang="en-US" altLang="en-US"/>
          </a:p>
        </p:txBody>
      </p:sp>
    </p:spTree>
    <p:extLst>
      <p:ext uri="{BB962C8B-B14F-4D97-AF65-F5344CB8AC3E}">
        <p14:creationId xmlns:p14="http://schemas.microsoft.com/office/powerpoint/2010/main" val="370493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tx1"/>
        </a:solidFill>
        <a:effectLst/>
      </p:bgPr>
    </p:bg>
    <p:spTree>
      <p:nvGrpSpPr>
        <p:cNvPr id="1" name="Shape 73"/>
        <p:cNvGrpSpPr/>
        <p:nvPr/>
      </p:nvGrpSpPr>
      <p:grpSpPr>
        <a:xfrm>
          <a:off x="0" y="0"/>
          <a:ext cx="0" cy="0"/>
          <a:chOff x="0" y="0"/>
          <a:chExt cx="0" cy="0"/>
        </a:xfrm>
      </p:grpSpPr>
      <p:grpSp>
        <p:nvGrpSpPr>
          <p:cNvPr id="2" name="Google Shape;74;p11">
            <a:extLst>
              <a:ext uri="{FF2B5EF4-FFF2-40B4-BE49-F238E27FC236}">
                <a16:creationId xmlns:a16="http://schemas.microsoft.com/office/drawing/2014/main" id="{8CE4D29E-3A20-B690-E07D-868587E9DAF5}"/>
              </a:ext>
            </a:extLst>
          </p:cNvPr>
          <p:cNvGrpSpPr>
            <a:grpSpLocks/>
          </p:cNvGrpSpPr>
          <p:nvPr/>
        </p:nvGrpSpPr>
        <p:grpSpPr bwMode="auto">
          <a:xfrm>
            <a:off x="830263" y="4168775"/>
            <a:ext cx="746125" cy="46038"/>
            <a:chOff x="4580561" y="2589004"/>
            <a:chExt cx="1064464" cy="25200"/>
          </a:xfrm>
        </p:grpSpPr>
        <p:sp>
          <p:nvSpPr>
            <p:cNvPr id="3" name="Google Shape;75;p11">
              <a:extLst>
                <a:ext uri="{FF2B5EF4-FFF2-40B4-BE49-F238E27FC236}">
                  <a16:creationId xmlns:a16="http://schemas.microsoft.com/office/drawing/2014/main" id="{D31AE60D-80DD-E515-2C81-5EC413276AE6}"/>
                </a:ext>
              </a:extLst>
            </p:cNvPr>
            <p:cNvSpPr>
              <a:spLocks noChangeArrowheads="1"/>
            </p:cNvSpPr>
            <p:nvPr/>
          </p:nvSpPr>
          <p:spPr bwMode="auto">
            <a:xfrm rot="-5400000">
              <a:off x="5366309" y="2335487"/>
              <a:ext cx="25200" cy="532233"/>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76;p11">
              <a:extLst>
                <a:ext uri="{FF2B5EF4-FFF2-40B4-BE49-F238E27FC236}">
                  <a16:creationId xmlns:a16="http://schemas.microsoft.com/office/drawing/2014/main" id="{651CE249-A1BE-95E3-A07E-C236EF8FCF31}"/>
                </a:ext>
              </a:extLst>
            </p:cNvPr>
            <p:cNvSpPr>
              <a:spLocks noChangeArrowheads="1"/>
            </p:cNvSpPr>
            <p:nvPr/>
          </p:nvSpPr>
          <p:spPr bwMode="auto">
            <a:xfrm rot="-5400000">
              <a:off x="4836342" y="2333223"/>
              <a:ext cx="25200" cy="536761"/>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77" name="Google Shape;77;p11"/>
          <p:cNvSpPr txBox="1">
            <a:spLocks noGrp="1"/>
          </p:cNvSpPr>
          <p:nvPr>
            <p:ph type="title"/>
          </p:nvPr>
        </p:nvSpPr>
        <p:spPr>
          <a:xfrm>
            <a:off x="729450" y="733950"/>
            <a:ext cx="7688400" cy="1244700"/>
          </a:xfrm>
          <a:prstGeom prst="rect">
            <a:avLst/>
          </a:prstGeom>
        </p:spPr>
        <p:txBody>
          <a:bodyPr spcFirstLastPara="1">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rPr lang="en-US"/>
              <a:t>Click to edit Master title style</a:t>
            </a:r>
            <a:endParaRP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 name="Google Shape;79;p11">
            <a:extLst>
              <a:ext uri="{FF2B5EF4-FFF2-40B4-BE49-F238E27FC236}">
                <a16:creationId xmlns:a16="http://schemas.microsoft.com/office/drawing/2014/main" id="{3C5199CC-CD93-C240-7EC8-9C2735758B67}"/>
              </a:ext>
            </a:extLst>
          </p:cNvPr>
          <p:cNvSpPr txBox="1">
            <a:spLocks noGrp="1" noChangeArrowheads="1"/>
          </p:cNvSpPr>
          <p:nvPr>
            <p:ph type="sldNum" idx="10"/>
          </p:nvPr>
        </p:nvSpPr>
        <p:spPr/>
        <p:txBody>
          <a:bodyPr/>
          <a:lstStyle>
            <a:lvl1pPr>
              <a:defRPr>
                <a:solidFill>
                  <a:srgbClr val="FFFFFF"/>
                </a:solidFill>
              </a:defRPr>
            </a:lvl1pPr>
          </a:lstStyle>
          <a:p>
            <a:pPr>
              <a:defRPr/>
            </a:pPr>
            <a:fld id="{CB782587-F9F3-4A68-B3A1-65EE18B275A4}" type="slidenum">
              <a:rPr lang="zh-CN" altLang="en-US"/>
              <a:pPr>
                <a:defRPr/>
              </a:pPr>
              <a:t>‹#›</a:t>
            </a:fld>
            <a:endParaRPr lang="en-US" altLang="en-US"/>
          </a:p>
        </p:txBody>
      </p:sp>
    </p:spTree>
    <p:extLst>
      <p:ext uri="{BB962C8B-B14F-4D97-AF65-F5344CB8AC3E}">
        <p14:creationId xmlns:p14="http://schemas.microsoft.com/office/powerpoint/2010/main" val="396174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2" name="Google Shape;8;p1">
            <a:extLst>
              <a:ext uri="{FF2B5EF4-FFF2-40B4-BE49-F238E27FC236}">
                <a16:creationId xmlns:a16="http://schemas.microsoft.com/office/drawing/2014/main" id="{FF213CB8-0EDC-3CE5-EA9B-30D1065B86AB}"/>
              </a:ext>
            </a:extLst>
          </p:cNvPr>
          <p:cNvSpPr txBox="1">
            <a:spLocks noGrp="1" noChangeArrowheads="1"/>
          </p:cNvSpPr>
          <p:nvPr>
            <p:ph type="sldNum" idx="13"/>
          </p:nvPr>
        </p:nvSpPr>
        <p:spPr>
          <a:ln/>
        </p:spPr>
        <p:txBody>
          <a:bodyPr/>
          <a:lstStyle>
            <a:lvl1pPr>
              <a:defRPr/>
            </a:lvl1pPr>
          </a:lstStyle>
          <a:p>
            <a:pPr>
              <a:defRPr/>
            </a:pPr>
            <a:fld id="{473BE971-24E9-4040-BBDC-898CF042E18F}" type="slidenum">
              <a:rPr lang="zh-CN" altLang="en-US"/>
              <a:pPr>
                <a:defRPr/>
              </a:pPr>
              <a:t>‹#›</a:t>
            </a:fld>
            <a:endParaRPr lang="en-US" altLang="en-US"/>
          </a:p>
        </p:txBody>
      </p:sp>
    </p:spTree>
    <p:extLst>
      <p:ext uri="{BB962C8B-B14F-4D97-AF65-F5344CB8AC3E}">
        <p14:creationId xmlns:p14="http://schemas.microsoft.com/office/powerpoint/2010/main" val="173967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94912" y="325581"/>
            <a:ext cx="8677297" cy="671945"/>
          </a:xfrm>
          <a:prstGeom prst="rect">
            <a:avLst/>
          </a:prstGeom>
          <a:noFill/>
          <a:ln>
            <a:noFill/>
          </a:ln>
        </p:spPr>
        <p:txBody>
          <a:bodyPr spcFirstLastPara="1">
            <a:normAutofit/>
          </a:bodyPr>
          <a:lstStyle>
            <a:lvl1pPr lvl="0" algn="l">
              <a:lnSpc>
                <a:spcPct val="85000"/>
              </a:lnSpc>
              <a:spcBef>
                <a:spcPts val="0"/>
              </a:spcBef>
              <a:spcAft>
                <a:spcPts val="0"/>
              </a:spcAft>
              <a:buClr>
                <a:schemeClr val="dk1"/>
              </a:buClr>
              <a:buSzPts val="2700"/>
              <a:buFont typeface="Barlow Condensed"/>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15"/>
          <p:cNvSpPr txBox="1">
            <a:spLocks noGrp="1"/>
          </p:cNvSpPr>
          <p:nvPr>
            <p:ph type="body" idx="1"/>
          </p:nvPr>
        </p:nvSpPr>
        <p:spPr>
          <a:xfrm>
            <a:off x="194911" y="1059872"/>
            <a:ext cx="8677297" cy="3446338"/>
          </a:xfrm>
          <a:prstGeom prst="rect">
            <a:avLst/>
          </a:prstGeom>
          <a:noFill/>
          <a:ln>
            <a:noFill/>
          </a:ln>
        </p:spPr>
        <p:txBody>
          <a:bodyPr spcFirstLastPara="1">
            <a:normAutofit/>
          </a:bodyPr>
          <a:lstStyle>
            <a:lvl1pPr marL="457200" lvl="0" indent="-298450" algn="l">
              <a:lnSpc>
                <a:spcPct val="100000"/>
              </a:lnSpc>
              <a:spcBef>
                <a:spcPts val="600"/>
              </a:spcBef>
              <a:spcAft>
                <a:spcPts val="0"/>
              </a:spcAft>
              <a:buSzPts val="1100"/>
              <a:buChar char="▪"/>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 name="Google Shape;86;p13">
            <a:extLst>
              <a:ext uri="{FF2B5EF4-FFF2-40B4-BE49-F238E27FC236}">
                <a16:creationId xmlns:a16="http://schemas.microsoft.com/office/drawing/2014/main" id="{1AFC49C8-D96C-DA36-34C8-6303AF76264D}"/>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399E8656-96CE-4577-B772-923E6057D19D}"/>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C0F8C8AD-D12C-709F-E513-3021B7E4CF5F}"/>
              </a:ext>
            </a:extLst>
          </p:cNvPr>
          <p:cNvSpPr txBox="1">
            <a:spLocks noGrp="1" noChangeArrowheads="1"/>
          </p:cNvSpPr>
          <p:nvPr>
            <p:ph type="sldNum" idx="13"/>
          </p:nvPr>
        </p:nvSpPr>
        <p:spPr>
          <a:ln/>
        </p:spPr>
        <p:txBody>
          <a:bodyPr/>
          <a:lstStyle>
            <a:lvl1pPr>
              <a:defRPr/>
            </a:lvl1pPr>
          </a:lstStyle>
          <a:p>
            <a:pPr>
              <a:defRPr/>
            </a:pPr>
            <a:r>
              <a:rPr lang="zh-CN" altLang="en-US"/>
              <a:t>PAGE  </a:t>
            </a:r>
            <a:fld id="{C5A5FBA6-9B49-426B-BFA2-05C5E9B83AC2}" type="slidenum">
              <a:rPr lang="zh-CN" altLang="en-US" smtClean="0"/>
              <a:pPr>
                <a:defRPr/>
              </a:pPr>
              <a:t>‹#›</a:t>
            </a:fld>
            <a:endParaRPr lang="en-US" altLang="en-US"/>
          </a:p>
        </p:txBody>
      </p:sp>
    </p:spTree>
    <p:extLst>
      <p:ext uri="{BB962C8B-B14F-4D97-AF65-F5344CB8AC3E}">
        <p14:creationId xmlns:p14="http://schemas.microsoft.com/office/powerpoint/2010/main" val="281001875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14"/>
        <p:cNvGrpSpPr/>
        <p:nvPr/>
      </p:nvGrpSpPr>
      <p:grpSpPr>
        <a:xfrm>
          <a:off x="0" y="0"/>
          <a:ext cx="0" cy="0"/>
          <a:chOff x="0" y="0"/>
          <a:chExt cx="0" cy="0"/>
        </a:xfrm>
      </p:grpSpPr>
      <p:grpSp>
        <p:nvGrpSpPr>
          <p:cNvPr id="2" name="Google Shape;120;p16">
            <a:extLst>
              <a:ext uri="{FF2B5EF4-FFF2-40B4-BE49-F238E27FC236}">
                <a16:creationId xmlns:a16="http://schemas.microsoft.com/office/drawing/2014/main" id="{C2DADB6F-42EB-D5AE-5CF0-3530E4F53141}"/>
              </a:ext>
            </a:extLst>
          </p:cNvPr>
          <p:cNvGrpSpPr>
            <a:grpSpLocks/>
          </p:cNvGrpSpPr>
          <p:nvPr/>
        </p:nvGrpSpPr>
        <p:grpSpPr bwMode="auto">
          <a:xfrm>
            <a:off x="0" y="0"/>
            <a:ext cx="9144000" cy="298450"/>
            <a:chOff x="0" y="0"/>
            <a:chExt cx="12192000" cy="397164"/>
          </a:xfrm>
        </p:grpSpPr>
        <p:sp>
          <p:nvSpPr>
            <p:cNvPr id="3" name="Google Shape;121;p16">
              <a:extLst>
                <a:ext uri="{FF2B5EF4-FFF2-40B4-BE49-F238E27FC236}">
                  <a16:creationId xmlns:a16="http://schemas.microsoft.com/office/drawing/2014/main" id="{62E5BCC7-0484-5AC7-423A-B1A127E807DB}"/>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122;p16">
              <a:extLst>
                <a:ext uri="{FF2B5EF4-FFF2-40B4-BE49-F238E27FC236}">
                  <a16:creationId xmlns:a16="http://schemas.microsoft.com/office/drawing/2014/main" id="{2726D67A-EA5E-A877-C437-3B80D5C342FB}"/>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123;p16">
              <a:extLst>
                <a:ext uri="{FF2B5EF4-FFF2-40B4-BE49-F238E27FC236}">
                  <a16:creationId xmlns:a16="http://schemas.microsoft.com/office/drawing/2014/main" id="{282142AD-DDB0-7116-A6B2-AB5B51685C56}"/>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124;p16">
              <a:extLst>
                <a:ext uri="{FF2B5EF4-FFF2-40B4-BE49-F238E27FC236}">
                  <a16:creationId xmlns:a16="http://schemas.microsoft.com/office/drawing/2014/main" id="{36101E59-185B-973A-A8DF-28D976A17F77}"/>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25;p16">
              <a:extLst>
                <a:ext uri="{FF2B5EF4-FFF2-40B4-BE49-F238E27FC236}">
                  <a16:creationId xmlns:a16="http://schemas.microsoft.com/office/drawing/2014/main" id="{86E68817-3046-9710-EE6A-1CF1780A1917}"/>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115" name="Google Shape;115;p16"/>
          <p:cNvSpPr txBox="1">
            <a:spLocks noGrp="1"/>
          </p:cNvSpPr>
          <p:nvPr>
            <p:ph type="body" idx="1"/>
          </p:nvPr>
        </p:nvSpPr>
        <p:spPr>
          <a:xfrm>
            <a:off x="1163241" y="2596169"/>
            <a:ext cx="6803231" cy="448866"/>
          </a:xfrm>
          <a:prstGeom prst="rect">
            <a:avLst/>
          </a:prstGeom>
          <a:noFill/>
          <a:ln>
            <a:noFill/>
          </a:ln>
        </p:spPr>
        <p:txBody>
          <a:bodyPr spcFirstLastPara="1">
            <a:normAutofit/>
          </a:bodyPr>
          <a:lstStyle>
            <a:lvl1pPr marL="457200" lvl="0" indent="-228600" algn="ctr">
              <a:lnSpc>
                <a:spcPct val="100000"/>
              </a:lnSpc>
              <a:spcBef>
                <a:spcPts val="600"/>
              </a:spcBef>
              <a:spcAft>
                <a:spcPts val="0"/>
              </a:spcAft>
              <a:buSzPts val="2000"/>
              <a:buNone/>
              <a:defRPr sz="2400"/>
            </a:lvl1pPr>
            <a:lvl2pPr marL="914400" lvl="1" indent="-228600" algn="ctr">
              <a:lnSpc>
                <a:spcPct val="100000"/>
              </a:lnSpc>
              <a:spcBef>
                <a:spcPts val="600"/>
              </a:spcBef>
              <a:spcAft>
                <a:spcPts val="0"/>
              </a:spcAft>
              <a:buSzPts val="1300"/>
              <a:buNone/>
              <a:defRPr/>
            </a:lvl2pPr>
            <a:lvl3pPr marL="1371600" lvl="2" indent="-228600" algn="ctr">
              <a:lnSpc>
                <a:spcPct val="100000"/>
              </a:lnSpc>
              <a:spcBef>
                <a:spcPts val="600"/>
              </a:spcBef>
              <a:spcAft>
                <a:spcPts val="0"/>
              </a:spcAft>
              <a:buSzPts val="1100"/>
              <a:buNone/>
              <a:defRPr/>
            </a:lvl3pPr>
            <a:lvl4pPr marL="1828800" lvl="3" indent="-228600" algn="ctr">
              <a:lnSpc>
                <a:spcPct val="100000"/>
              </a:lnSpc>
              <a:spcBef>
                <a:spcPts val="600"/>
              </a:spcBef>
              <a:spcAft>
                <a:spcPts val="0"/>
              </a:spcAft>
              <a:buSzPts val="1000"/>
              <a:buNone/>
              <a:defRPr/>
            </a:lvl4pPr>
            <a:lvl5pPr marL="2286000" lvl="4" indent="-228600" algn="ctr">
              <a:lnSpc>
                <a:spcPct val="100000"/>
              </a:lnSpc>
              <a:spcBef>
                <a:spcPts val="600"/>
              </a:spcBef>
              <a:spcAft>
                <a:spcPts val="0"/>
              </a:spcAft>
              <a:buSzPts val="1000"/>
              <a:buNone/>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16"/>
          <p:cNvSpPr txBox="1">
            <a:spLocks noGrp="1"/>
          </p:cNvSpPr>
          <p:nvPr>
            <p:ph type="title"/>
          </p:nvPr>
        </p:nvSpPr>
        <p:spPr>
          <a:xfrm>
            <a:off x="215693" y="1787236"/>
            <a:ext cx="8677297" cy="784514"/>
          </a:xfrm>
          <a:prstGeom prst="rect">
            <a:avLst/>
          </a:prstGeom>
          <a:noFill/>
          <a:ln>
            <a:noFill/>
          </a:ln>
        </p:spPr>
        <p:txBody>
          <a:bodyPr spcFirstLastPara="1" anchor="b">
            <a:normAutofit/>
          </a:bodyPr>
          <a:lstStyle>
            <a:lvl1pPr lvl="0" algn="ctr">
              <a:lnSpc>
                <a:spcPct val="85000"/>
              </a:lnSpc>
              <a:spcBef>
                <a:spcPts val="0"/>
              </a:spcBef>
              <a:spcAft>
                <a:spcPts val="0"/>
              </a:spcAft>
              <a:buClr>
                <a:schemeClr val="dk1"/>
              </a:buClr>
              <a:buSzPts val="4500"/>
              <a:buFont typeface="Barlow Condensed"/>
              <a:buNone/>
              <a:defRPr sz="45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 name="Google Shape;117;p16">
            <a:extLst>
              <a:ext uri="{FF2B5EF4-FFF2-40B4-BE49-F238E27FC236}">
                <a16:creationId xmlns:a16="http://schemas.microsoft.com/office/drawing/2014/main" id="{747619D6-E307-D90E-18B1-82C54507054A}"/>
              </a:ext>
            </a:extLst>
          </p:cNvPr>
          <p:cNvSpPr txBox="1">
            <a:spLocks noGrp="1" noChangeArrowheads="1"/>
          </p:cNvSpPr>
          <p:nvPr>
            <p:ph type="dt" idx="10"/>
          </p:nvPr>
        </p:nvSpPr>
        <p:spPr>
          <a:xfrm>
            <a:off x="8062913" y="4751388"/>
            <a:ext cx="885825" cy="187325"/>
          </a:xfrm>
        </p:spPr>
        <p:txBody>
          <a:bodyPr/>
          <a:lstStyle>
            <a:lvl1pPr>
              <a:defRPr/>
            </a:lvl1pPr>
          </a:lstStyle>
          <a:p>
            <a:pPr>
              <a:defRPr/>
            </a:pPr>
            <a:endParaRPr lang="en-US" altLang="en-US"/>
          </a:p>
        </p:txBody>
      </p:sp>
      <p:sp>
        <p:nvSpPr>
          <p:cNvPr id="9" name="Google Shape;118;p16">
            <a:extLst>
              <a:ext uri="{FF2B5EF4-FFF2-40B4-BE49-F238E27FC236}">
                <a16:creationId xmlns:a16="http://schemas.microsoft.com/office/drawing/2014/main" id="{9EC9DFE0-3240-4178-DEC9-6E2F7D3693F4}"/>
              </a:ext>
            </a:extLst>
          </p:cNvPr>
          <p:cNvSpPr txBox="1">
            <a:spLocks noGrp="1" noChangeArrowheads="1"/>
          </p:cNvSpPr>
          <p:nvPr>
            <p:ph type="ftr" idx="11"/>
          </p:nvPr>
        </p:nvSpPr>
        <p:spPr/>
        <p:txBody>
          <a:bodyPr/>
          <a:lstStyle>
            <a:lvl1pPr>
              <a:defRPr/>
            </a:lvl1pPr>
          </a:lstStyle>
          <a:p>
            <a:pPr>
              <a:defRPr/>
            </a:pPr>
            <a:endParaRPr lang="en-US" altLang="en-US"/>
          </a:p>
        </p:txBody>
      </p:sp>
      <p:sp>
        <p:nvSpPr>
          <p:cNvPr id="10" name="Google Shape;119;p16">
            <a:extLst>
              <a:ext uri="{FF2B5EF4-FFF2-40B4-BE49-F238E27FC236}">
                <a16:creationId xmlns:a16="http://schemas.microsoft.com/office/drawing/2014/main" id="{DDA5D380-E632-1AB1-0189-47AC8542341E}"/>
              </a:ext>
            </a:extLst>
          </p:cNvPr>
          <p:cNvSpPr txBox="1">
            <a:spLocks noGrp="1" noChangeArrowheads="1"/>
          </p:cNvSpPr>
          <p:nvPr>
            <p:ph type="sldNum" idx="12"/>
          </p:nvPr>
        </p:nvSpPr>
        <p:spPr/>
        <p:txBody>
          <a:bodyPr/>
          <a:lstStyle>
            <a:lvl1pPr>
              <a:defRPr/>
            </a:lvl1pPr>
          </a:lstStyle>
          <a:p>
            <a:pPr>
              <a:defRPr/>
            </a:pPr>
            <a:r>
              <a:rPr lang="zh-CN" altLang="en-US"/>
              <a:t>PAGE  </a:t>
            </a:r>
            <a:fld id="{3DD985B7-2D8D-4915-90AD-B7B2C8E83354}" type="slidenum">
              <a:rPr lang="zh-CN" altLang="en-US" smtClean="0"/>
              <a:pPr>
                <a:defRPr/>
              </a:pPr>
              <a:t>‹#›</a:t>
            </a:fld>
            <a:endParaRPr lang="en-US" altLang="en-US"/>
          </a:p>
        </p:txBody>
      </p:sp>
    </p:spTree>
    <p:extLst>
      <p:ext uri="{BB962C8B-B14F-4D97-AF65-F5344CB8AC3E}">
        <p14:creationId xmlns:p14="http://schemas.microsoft.com/office/powerpoint/2010/main" val="18790060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126"/>
        <p:cNvGrpSpPr/>
        <p:nvPr/>
      </p:nvGrpSpPr>
      <p:grpSpPr>
        <a:xfrm>
          <a:off x="0" y="0"/>
          <a:ext cx="0" cy="0"/>
          <a:chOff x="0" y="0"/>
          <a:chExt cx="0" cy="0"/>
        </a:xfrm>
      </p:grpSpPr>
      <p:grpSp>
        <p:nvGrpSpPr>
          <p:cNvPr id="2" name="Google Shape;133;p17">
            <a:extLst>
              <a:ext uri="{FF2B5EF4-FFF2-40B4-BE49-F238E27FC236}">
                <a16:creationId xmlns:a16="http://schemas.microsoft.com/office/drawing/2014/main" id="{B0B6C539-80DB-0AB7-0F14-23A8F7FBEA6E}"/>
              </a:ext>
            </a:extLst>
          </p:cNvPr>
          <p:cNvGrpSpPr>
            <a:grpSpLocks/>
          </p:cNvGrpSpPr>
          <p:nvPr/>
        </p:nvGrpSpPr>
        <p:grpSpPr bwMode="auto">
          <a:xfrm>
            <a:off x="0" y="0"/>
            <a:ext cx="9144000" cy="298450"/>
            <a:chOff x="0" y="0"/>
            <a:chExt cx="12192000" cy="397164"/>
          </a:xfrm>
        </p:grpSpPr>
        <p:sp>
          <p:nvSpPr>
            <p:cNvPr id="3" name="Google Shape;134;p17">
              <a:extLst>
                <a:ext uri="{FF2B5EF4-FFF2-40B4-BE49-F238E27FC236}">
                  <a16:creationId xmlns:a16="http://schemas.microsoft.com/office/drawing/2014/main" id="{D5449326-D056-B63C-49FA-E28C7F0C408E}"/>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135;p17">
              <a:extLst>
                <a:ext uri="{FF2B5EF4-FFF2-40B4-BE49-F238E27FC236}">
                  <a16:creationId xmlns:a16="http://schemas.microsoft.com/office/drawing/2014/main" id="{B4BD363B-A9D5-CB41-DA45-4EA3774FE46A}"/>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136;p17">
              <a:extLst>
                <a:ext uri="{FF2B5EF4-FFF2-40B4-BE49-F238E27FC236}">
                  <a16:creationId xmlns:a16="http://schemas.microsoft.com/office/drawing/2014/main" id="{A8232B94-B7B5-9321-5C99-68E85DCCBB1A}"/>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137;p17">
              <a:extLst>
                <a:ext uri="{FF2B5EF4-FFF2-40B4-BE49-F238E27FC236}">
                  <a16:creationId xmlns:a16="http://schemas.microsoft.com/office/drawing/2014/main" id="{16E02F75-12E3-AA9F-17B5-C178C3429A53}"/>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38;p17">
              <a:extLst>
                <a:ext uri="{FF2B5EF4-FFF2-40B4-BE49-F238E27FC236}">
                  <a16:creationId xmlns:a16="http://schemas.microsoft.com/office/drawing/2014/main" id="{40C6A4B7-879D-B91C-D31B-5EF2FEA0E828}"/>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8" name="Google Shape;139;p17">
            <a:extLst>
              <a:ext uri="{FF2B5EF4-FFF2-40B4-BE49-F238E27FC236}">
                <a16:creationId xmlns:a16="http://schemas.microsoft.com/office/drawing/2014/main" id="{031A24D8-B676-B2DE-399A-1AC320997D7B}"/>
              </a:ext>
            </a:extLst>
          </p:cNvPr>
          <p:cNvSpPr>
            <a:spLocks noChangeAspect="1" noChangeArrowheads="1"/>
          </p:cNvSpPr>
          <p:nvPr/>
        </p:nvSpPr>
        <p:spPr bwMode="auto">
          <a:xfrm>
            <a:off x="0" y="4198938"/>
            <a:ext cx="3444875" cy="944562"/>
          </a:xfrm>
          <a:prstGeom prst="rect">
            <a:avLst/>
          </a:prstGeom>
          <a:noFill/>
          <a:ln>
            <a:noFill/>
          </a:ln>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defRPr/>
            </a:pPr>
            <a:endParaRPr lang="zh-CN" altLang="zh-CN"/>
          </a:p>
        </p:txBody>
      </p:sp>
      <p:sp>
        <p:nvSpPr>
          <p:cNvPr id="127" name="Google Shape;127;p17"/>
          <p:cNvSpPr>
            <a:spLocks noGrp="1"/>
          </p:cNvSpPr>
          <p:nvPr>
            <p:ph type="pic" idx="2"/>
          </p:nvPr>
        </p:nvSpPr>
        <p:spPr>
          <a:xfrm>
            <a:off x="4570593" y="297873"/>
            <a:ext cx="4573407" cy="4845627"/>
          </a:xfrm>
          <a:prstGeom prst="rect">
            <a:avLst/>
          </a:prstGeom>
          <a:noFill/>
          <a:ln>
            <a:noFill/>
          </a:ln>
        </p:spPr>
      </p:sp>
      <p:sp>
        <p:nvSpPr>
          <p:cNvPr id="128" name="Google Shape;128;p17"/>
          <p:cNvSpPr txBox="1">
            <a:spLocks noGrp="1"/>
          </p:cNvSpPr>
          <p:nvPr>
            <p:ph type="ctrTitle"/>
          </p:nvPr>
        </p:nvSpPr>
        <p:spPr>
          <a:xfrm>
            <a:off x="339555" y="771705"/>
            <a:ext cx="4114682" cy="1105586"/>
          </a:xfrm>
          <a:prstGeom prst="rect">
            <a:avLst/>
          </a:prstGeom>
          <a:noFill/>
          <a:ln>
            <a:noFill/>
          </a:ln>
        </p:spPr>
        <p:txBody>
          <a:bodyPr spcFirstLastPara="1" lIns="0" anchor="b">
            <a:noAutofit/>
          </a:bodyPr>
          <a:lstStyle>
            <a:lvl1pPr lvl="0" algn="l">
              <a:lnSpc>
                <a:spcPct val="85000"/>
              </a:lnSpc>
              <a:spcBef>
                <a:spcPts val="0"/>
              </a:spcBef>
              <a:spcAft>
                <a:spcPts val="0"/>
              </a:spcAft>
              <a:buClr>
                <a:schemeClr val="dk1"/>
              </a:buClr>
              <a:buSzPts val="4100"/>
              <a:buFont typeface="Barlow Condensed"/>
              <a:buNone/>
              <a:defRPr sz="4100" b="1" cap="non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9" name="Google Shape;129;p17"/>
          <p:cNvSpPr txBox="1">
            <a:spLocks noGrp="1"/>
          </p:cNvSpPr>
          <p:nvPr>
            <p:ph type="subTitle" idx="1"/>
          </p:nvPr>
        </p:nvSpPr>
        <p:spPr>
          <a:xfrm>
            <a:off x="339555" y="3200116"/>
            <a:ext cx="4114682" cy="499912"/>
          </a:xfrm>
          <a:prstGeom prst="rect">
            <a:avLst/>
          </a:prstGeom>
          <a:noFill/>
          <a:ln>
            <a:noFill/>
          </a:ln>
        </p:spPr>
        <p:txBody>
          <a:bodyPr spcFirstLastPara="1" lIns="0">
            <a:normAutofit/>
          </a:bodyPr>
          <a:lstStyle>
            <a:lvl1pPr lvl="0" algn="l">
              <a:lnSpc>
                <a:spcPct val="100000"/>
              </a:lnSpc>
              <a:spcBef>
                <a:spcPts val="600"/>
              </a:spcBef>
              <a:spcAft>
                <a:spcPts val="0"/>
              </a:spcAft>
              <a:buSzPts val="1000"/>
              <a:buNone/>
              <a:defRPr sz="1100" b="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 name="Google Shape;130;p17">
            <a:extLst>
              <a:ext uri="{FF2B5EF4-FFF2-40B4-BE49-F238E27FC236}">
                <a16:creationId xmlns:a16="http://schemas.microsoft.com/office/drawing/2014/main" id="{67BE8BF6-E860-7725-2750-EECB0F39306D}"/>
              </a:ext>
            </a:extLst>
          </p:cNvPr>
          <p:cNvSpPr txBox="1">
            <a:spLocks noGrp="1" noChangeArrowheads="1"/>
          </p:cNvSpPr>
          <p:nvPr>
            <p:ph type="dt" idx="10"/>
          </p:nvPr>
        </p:nvSpPr>
        <p:spPr>
          <a:xfrm>
            <a:off x="339725" y="1981200"/>
            <a:ext cx="887413" cy="284163"/>
          </a:xfrm>
          <a:solidFill>
            <a:schemeClr val="accent1"/>
          </a:solidFill>
        </p:spPr>
        <p:txBody>
          <a:bodyPr/>
          <a:lstStyle>
            <a:lvl1pPr>
              <a:defRPr/>
            </a:lvl1pPr>
          </a:lstStyle>
          <a:p>
            <a:pPr>
              <a:defRPr/>
            </a:pPr>
            <a:endParaRPr lang="en-US" altLang="en-US"/>
          </a:p>
        </p:txBody>
      </p:sp>
      <p:sp>
        <p:nvSpPr>
          <p:cNvPr id="10" name="Google Shape;131;p17">
            <a:extLst>
              <a:ext uri="{FF2B5EF4-FFF2-40B4-BE49-F238E27FC236}">
                <a16:creationId xmlns:a16="http://schemas.microsoft.com/office/drawing/2014/main" id="{9D717D46-FE00-F63D-AAFD-41B402ABCF19}"/>
              </a:ext>
            </a:extLst>
          </p:cNvPr>
          <p:cNvSpPr txBox="1">
            <a:spLocks noGrp="1" noChangeArrowheads="1"/>
          </p:cNvSpPr>
          <p:nvPr>
            <p:ph type="ftr" idx="11"/>
          </p:nvPr>
        </p:nvSpPr>
        <p:spPr>
          <a:xfrm>
            <a:off x="4967288" y="4783138"/>
            <a:ext cx="3221037" cy="187325"/>
          </a:xfrm>
        </p:spPr>
        <p:txBody>
          <a:bodyPr/>
          <a:lstStyle>
            <a:lvl1pPr algn="ctr">
              <a:defRPr/>
            </a:lvl1pPr>
          </a:lstStyle>
          <a:p>
            <a:pPr>
              <a:defRPr/>
            </a:pPr>
            <a:endParaRPr lang="en-US" altLang="en-US"/>
          </a:p>
        </p:txBody>
      </p:sp>
      <p:sp>
        <p:nvSpPr>
          <p:cNvPr id="11" name="Google Shape;132;p17">
            <a:extLst>
              <a:ext uri="{FF2B5EF4-FFF2-40B4-BE49-F238E27FC236}">
                <a16:creationId xmlns:a16="http://schemas.microsoft.com/office/drawing/2014/main" id="{B48C3A4E-4585-F664-F767-55DA24C7DBE5}"/>
              </a:ext>
            </a:extLst>
          </p:cNvPr>
          <p:cNvSpPr txBox="1">
            <a:spLocks noGrp="1" noChangeArrowheads="1"/>
          </p:cNvSpPr>
          <p:nvPr>
            <p:ph type="sldNum" idx="12"/>
          </p:nvPr>
        </p:nvSpPr>
        <p:spPr>
          <a:xfrm>
            <a:off x="8361363" y="4783138"/>
            <a:ext cx="415925" cy="187325"/>
          </a:xfrm>
        </p:spPr>
        <p:txBody>
          <a:bodyPr/>
          <a:lstStyle>
            <a:lvl1pPr>
              <a:defRPr/>
            </a:lvl1pPr>
          </a:lstStyle>
          <a:p>
            <a:pPr>
              <a:defRPr/>
            </a:pPr>
            <a:fld id="{42C8C072-7F78-461A-AD6A-63AF5DE3541E}" type="slidenum">
              <a:rPr lang="zh-CN" altLang="en-US"/>
              <a:pPr>
                <a:defRPr/>
              </a:pPr>
              <a:t>‹#›</a:t>
            </a:fld>
            <a:endParaRPr lang="en-US" altLang="en-US"/>
          </a:p>
        </p:txBody>
      </p:sp>
    </p:spTree>
    <p:extLst>
      <p:ext uri="{BB962C8B-B14F-4D97-AF65-F5344CB8AC3E}">
        <p14:creationId xmlns:p14="http://schemas.microsoft.com/office/powerpoint/2010/main" val="428286298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tx1"/>
        </a:solidFill>
        <a:effectLst/>
      </p:bgPr>
    </p:bg>
    <p:spTree>
      <p:nvGrpSpPr>
        <p:cNvPr id="1" name="Shape 140"/>
        <p:cNvGrpSpPr/>
        <p:nvPr/>
      </p:nvGrpSpPr>
      <p:grpSpPr>
        <a:xfrm>
          <a:off x="0" y="0"/>
          <a:ext cx="0" cy="0"/>
          <a:chOff x="0" y="0"/>
          <a:chExt cx="0" cy="0"/>
        </a:xfrm>
      </p:grpSpPr>
      <p:grpSp>
        <p:nvGrpSpPr>
          <p:cNvPr id="2" name="Google Shape;146;p18">
            <a:extLst>
              <a:ext uri="{FF2B5EF4-FFF2-40B4-BE49-F238E27FC236}">
                <a16:creationId xmlns:a16="http://schemas.microsoft.com/office/drawing/2014/main" id="{0CF1A610-C571-4882-D573-8EB56FD803E2}"/>
              </a:ext>
            </a:extLst>
          </p:cNvPr>
          <p:cNvGrpSpPr>
            <a:grpSpLocks/>
          </p:cNvGrpSpPr>
          <p:nvPr/>
        </p:nvGrpSpPr>
        <p:grpSpPr bwMode="auto">
          <a:xfrm>
            <a:off x="0" y="0"/>
            <a:ext cx="9144000" cy="298450"/>
            <a:chOff x="0" y="0"/>
            <a:chExt cx="12192000" cy="397164"/>
          </a:xfrm>
        </p:grpSpPr>
        <p:sp>
          <p:nvSpPr>
            <p:cNvPr id="3" name="Google Shape;147;p18">
              <a:extLst>
                <a:ext uri="{FF2B5EF4-FFF2-40B4-BE49-F238E27FC236}">
                  <a16:creationId xmlns:a16="http://schemas.microsoft.com/office/drawing/2014/main" id="{55E8A117-0B06-87ED-372B-74569AB40BB5}"/>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148;p18">
              <a:extLst>
                <a:ext uri="{FF2B5EF4-FFF2-40B4-BE49-F238E27FC236}">
                  <a16:creationId xmlns:a16="http://schemas.microsoft.com/office/drawing/2014/main" id="{D866CFD1-F123-7C9D-893C-96E20BD4F45F}"/>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149;p18">
              <a:extLst>
                <a:ext uri="{FF2B5EF4-FFF2-40B4-BE49-F238E27FC236}">
                  <a16:creationId xmlns:a16="http://schemas.microsoft.com/office/drawing/2014/main" id="{E9511D21-1686-D1F6-BD1B-A2B9B8A650AC}"/>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150;p18">
              <a:extLst>
                <a:ext uri="{FF2B5EF4-FFF2-40B4-BE49-F238E27FC236}">
                  <a16:creationId xmlns:a16="http://schemas.microsoft.com/office/drawing/2014/main" id="{550657E5-F75C-C58A-7AC3-36D103A70286}"/>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51;p18">
              <a:extLst>
                <a:ext uri="{FF2B5EF4-FFF2-40B4-BE49-F238E27FC236}">
                  <a16:creationId xmlns:a16="http://schemas.microsoft.com/office/drawing/2014/main" id="{AFDC784C-749A-88A2-F294-3410B4BBA6B2}"/>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pic>
        <p:nvPicPr>
          <p:cNvPr id="8" name="Google Shape;152;p18">
            <a:extLst>
              <a:ext uri="{FF2B5EF4-FFF2-40B4-BE49-F238E27FC236}">
                <a16:creationId xmlns:a16="http://schemas.microsoft.com/office/drawing/2014/main" id="{2EEFE730-EBA1-3342-955F-D091914B486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8938"/>
            <a:ext cx="344487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Google Shape;141;p18"/>
          <p:cNvSpPr txBox="1">
            <a:spLocks noGrp="1"/>
          </p:cNvSpPr>
          <p:nvPr>
            <p:ph type="ctrTitle"/>
          </p:nvPr>
        </p:nvSpPr>
        <p:spPr>
          <a:xfrm>
            <a:off x="339555" y="771705"/>
            <a:ext cx="7128045" cy="1105586"/>
          </a:xfrm>
          <a:prstGeom prst="rect">
            <a:avLst/>
          </a:prstGeom>
          <a:noFill/>
          <a:ln>
            <a:noFill/>
          </a:ln>
        </p:spPr>
        <p:txBody>
          <a:bodyPr spcFirstLastPara="1" lIns="0" anchor="b">
            <a:noAutofit/>
          </a:bodyPr>
          <a:lstStyle>
            <a:lvl1pPr lvl="0" algn="l">
              <a:lnSpc>
                <a:spcPct val="85000"/>
              </a:lnSpc>
              <a:spcBef>
                <a:spcPts val="0"/>
              </a:spcBef>
              <a:spcAft>
                <a:spcPts val="0"/>
              </a:spcAft>
              <a:buClr>
                <a:schemeClr val="lt1"/>
              </a:buClr>
              <a:buSzPts val="4100"/>
              <a:buFont typeface="Barlow Condensed"/>
              <a:buNone/>
              <a:defRPr sz="4100" b="1" cap="none">
                <a:solidFill>
                  <a:schemeClr val="lt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8"/>
          <p:cNvSpPr txBox="1">
            <a:spLocks noGrp="1"/>
          </p:cNvSpPr>
          <p:nvPr>
            <p:ph type="subTitle" idx="1"/>
          </p:nvPr>
        </p:nvSpPr>
        <p:spPr>
          <a:xfrm>
            <a:off x="339555" y="3200116"/>
            <a:ext cx="4114682" cy="499912"/>
          </a:xfrm>
          <a:prstGeom prst="rect">
            <a:avLst/>
          </a:prstGeom>
          <a:noFill/>
          <a:ln>
            <a:noFill/>
          </a:ln>
        </p:spPr>
        <p:txBody>
          <a:bodyPr spcFirstLastPara="1" lIns="0">
            <a:normAutofit/>
          </a:bodyPr>
          <a:lstStyle>
            <a:lvl1pPr lvl="0" algn="l">
              <a:lnSpc>
                <a:spcPct val="100000"/>
              </a:lnSpc>
              <a:spcBef>
                <a:spcPts val="600"/>
              </a:spcBef>
              <a:spcAft>
                <a:spcPts val="0"/>
              </a:spcAft>
              <a:buSzPts val="1000"/>
              <a:buNone/>
              <a:defRPr sz="1100" b="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 name="Google Shape;143;p18">
            <a:extLst>
              <a:ext uri="{FF2B5EF4-FFF2-40B4-BE49-F238E27FC236}">
                <a16:creationId xmlns:a16="http://schemas.microsoft.com/office/drawing/2014/main" id="{0867F330-EBF4-E669-6CFF-493DA4AA1CFC}"/>
              </a:ext>
            </a:extLst>
          </p:cNvPr>
          <p:cNvSpPr txBox="1">
            <a:spLocks noGrp="1" noChangeArrowheads="1"/>
          </p:cNvSpPr>
          <p:nvPr>
            <p:ph type="dt" idx="10"/>
          </p:nvPr>
        </p:nvSpPr>
        <p:spPr>
          <a:xfrm>
            <a:off x="339725" y="1981200"/>
            <a:ext cx="887413" cy="284163"/>
          </a:xfrm>
          <a:solidFill>
            <a:schemeClr val="accent1"/>
          </a:solidFill>
        </p:spPr>
        <p:txBody>
          <a:bodyPr/>
          <a:lstStyle>
            <a:lvl1pPr>
              <a:defRPr/>
            </a:lvl1pPr>
          </a:lstStyle>
          <a:p>
            <a:pPr>
              <a:defRPr/>
            </a:pPr>
            <a:endParaRPr lang="en-US" altLang="en-US"/>
          </a:p>
        </p:txBody>
      </p:sp>
      <p:sp>
        <p:nvSpPr>
          <p:cNvPr id="10" name="Google Shape;144;p18">
            <a:extLst>
              <a:ext uri="{FF2B5EF4-FFF2-40B4-BE49-F238E27FC236}">
                <a16:creationId xmlns:a16="http://schemas.microsoft.com/office/drawing/2014/main" id="{38461115-80A2-00FB-C25F-7830F87EAF61}"/>
              </a:ext>
            </a:extLst>
          </p:cNvPr>
          <p:cNvSpPr txBox="1">
            <a:spLocks noGrp="1" noChangeArrowheads="1"/>
          </p:cNvSpPr>
          <p:nvPr>
            <p:ph type="ftr" idx="11"/>
          </p:nvPr>
        </p:nvSpPr>
        <p:spPr>
          <a:xfrm>
            <a:off x="4967288" y="4783138"/>
            <a:ext cx="3221037" cy="187325"/>
          </a:xfrm>
        </p:spPr>
        <p:txBody>
          <a:bodyPr/>
          <a:lstStyle>
            <a:lvl1pPr algn="ctr">
              <a:defRPr>
                <a:solidFill>
                  <a:srgbClr val="D8D8D8"/>
                </a:solidFill>
              </a:defRPr>
            </a:lvl1pPr>
          </a:lstStyle>
          <a:p>
            <a:pPr>
              <a:defRPr/>
            </a:pPr>
            <a:endParaRPr lang="en-US" altLang="en-US"/>
          </a:p>
        </p:txBody>
      </p:sp>
      <p:sp>
        <p:nvSpPr>
          <p:cNvPr id="11" name="Google Shape;145;p18">
            <a:extLst>
              <a:ext uri="{FF2B5EF4-FFF2-40B4-BE49-F238E27FC236}">
                <a16:creationId xmlns:a16="http://schemas.microsoft.com/office/drawing/2014/main" id="{6C339BC0-1F99-392A-1ECC-0496B25ED836}"/>
              </a:ext>
            </a:extLst>
          </p:cNvPr>
          <p:cNvSpPr txBox="1">
            <a:spLocks noGrp="1" noChangeArrowheads="1"/>
          </p:cNvSpPr>
          <p:nvPr>
            <p:ph type="sldNum" idx="12"/>
          </p:nvPr>
        </p:nvSpPr>
        <p:spPr>
          <a:xfrm>
            <a:off x="8361363" y="4783138"/>
            <a:ext cx="415925" cy="187325"/>
          </a:xfrm>
        </p:spPr>
        <p:txBody>
          <a:bodyPr/>
          <a:lstStyle>
            <a:lvl1pPr>
              <a:defRPr>
                <a:solidFill>
                  <a:srgbClr val="D8D8D8"/>
                </a:solidFill>
              </a:defRPr>
            </a:lvl1pPr>
          </a:lstStyle>
          <a:p>
            <a:pPr>
              <a:defRPr/>
            </a:pPr>
            <a:fld id="{6A7DDBEC-2A5C-4EE8-986E-CF6C666517A2}" type="slidenum">
              <a:rPr lang="zh-CN" altLang="en-US"/>
              <a:pPr>
                <a:defRPr/>
              </a:pPr>
              <a:t>‹#›</a:t>
            </a:fld>
            <a:endParaRPr lang="en-US" altLang="en-US"/>
          </a:p>
        </p:txBody>
      </p:sp>
    </p:spTree>
    <p:extLst>
      <p:ext uri="{BB962C8B-B14F-4D97-AF65-F5344CB8AC3E}">
        <p14:creationId xmlns:p14="http://schemas.microsoft.com/office/powerpoint/2010/main" val="428069078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Black with Image">
  <p:cSld name="Title Slide Black with Image">
    <p:bg>
      <p:bgPr>
        <a:solidFill>
          <a:schemeClr val="tx1"/>
        </a:solidFill>
        <a:effectLst/>
      </p:bgPr>
    </p:bg>
    <p:spTree>
      <p:nvGrpSpPr>
        <p:cNvPr id="1" name="Shape 153"/>
        <p:cNvGrpSpPr/>
        <p:nvPr/>
      </p:nvGrpSpPr>
      <p:grpSpPr>
        <a:xfrm>
          <a:off x="0" y="0"/>
          <a:ext cx="0" cy="0"/>
          <a:chOff x="0" y="0"/>
          <a:chExt cx="0" cy="0"/>
        </a:xfrm>
      </p:grpSpPr>
      <p:grpSp>
        <p:nvGrpSpPr>
          <p:cNvPr id="2" name="Google Shape;160;p19">
            <a:extLst>
              <a:ext uri="{FF2B5EF4-FFF2-40B4-BE49-F238E27FC236}">
                <a16:creationId xmlns:a16="http://schemas.microsoft.com/office/drawing/2014/main" id="{521EE521-4EB1-280C-CD3C-E8A8B37F8423}"/>
              </a:ext>
            </a:extLst>
          </p:cNvPr>
          <p:cNvGrpSpPr>
            <a:grpSpLocks/>
          </p:cNvGrpSpPr>
          <p:nvPr/>
        </p:nvGrpSpPr>
        <p:grpSpPr bwMode="auto">
          <a:xfrm>
            <a:off x="0" y="0"/>
            <a:ext cx="9144000" cy="298450"/>
            <a:chOff x="0" y="0"/>
            <a:chExt cx="12192000" cy="397164"/>
          </a:xfrm>
        </p:grpSpPr>
        <p:sp>
          <p:nvSpPr>
            <p:cNvPr id="3" name="Google Shape;161;p19">
              <a:extLst>
                <a:ext uri="{FF2B5EF4-FFF2-40B4-BE49-F238E27FC236}">
                  <a16:creationId xmlns:a16="http://schemas.microsoft.com/office/drawing/2014/main" id="{D5B3D94A-1B91-D22C-40DA-7897B21E175C}"/>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162;p19">
              <a:extLst>
                <a:ext uri="{FF2B5EF4-FFF2-40B4-BE49-F238E27FC236}">
                  <a16:creationId xmlns:a16="http://schemas.microsoft.com/office/drawing/2014/main" id="{9E912EBF-7B43-5911-C3AD-7EE2789AE778}"/>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163;p19">
              <a:extLst>
                <a:ext uri="{FF2B5EF4-FFF2-40B4-BE49-F238E27FC236}">
                  <a16:creationId xmlns:a16="http://schemas.microsoft.com/office/drawing/2014/main" id="{12A44779-D07D-FC0F-D302-56C88D44E7D2}"/>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164;p19">
              <a:extLst>
                <a:ext uri="{FF2B5EF4-FFF2-40B4-BE49-F238E27FC236}">
                  <a16:creationId xmlns:a16="http://schemas.microsoft.com/office/drawing/2014/main" id="{93BEC85D-9417-55D4-8416-84F6FBA9C7FE}"/>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65;p19">
              <a:extLst>
                <a:ext uri="{FF2B5EF4-FFF2-40B4-BE49-F238E27FC236}">
                  <a16:creationId xmlns:a16="http://schemas.microsoft.com/office/drawing/2014/main" id="{14944E25-2E2D-EBD0-F906-F1F92C9B761B}"/>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pic>
        <p:nvPicPr>
          <p:cNvPr id="8" name="Google Shape;166;p19">
            <a:extLst>
              <a:ext uri="{FF2B5EF4-FFF2-40B4-BE49-F238E27FC236}">
                <a16:creationId xmlns:a16="http://schemas.microsoft.com/office/drawing/2014/main" id="{18E881F5-CE35-AFFB-8DD4-1DA1821139E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8938"/>
            <a:ext cx="344487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Google Shape;154;p19"/>
          <p:cNvSpPr>
            <a:spLocks noGrp="1"/>
          </p:cNvSpPr>
          <p:nvPr>
            <p:ph type="pic" idx="2"/>
          </p:nvPr>
        </p:nvSpPr>
        <p:spPr>
          <a:xfrm>
            <a:off x="4570593" y="297873"/>
            <a:ext cx="4573407" cy="4845627"/>
          </a:xfrm>
          <a:prstGeom prst="rect">
            <a:avLst/>
          </a:prstGeom>
          <a:noFill/>
          <a:ln>
            <a:noFill/>
          </a:ln>
        </p:spPr>
      </p:sp>
      <p:sp>
        <p:nvSpPr>
          <p:cNvPr id="155" name="Google Shape;155;p19"/>
          <p:cNvSpPr txBox="1">
            <a:spLocks noGrp="1"/>
          </p:cNvSpPr>
          <p:nvPr>
            <p:ph type="ctrTitle"/>
          </p:nvPr>
        </p:nvSpPr>
        <p:spPr>
          <a:xfrm>
            <a:off x="339555" y="771705"/>
            <a:ext cx="4114682" cy="1105586"/>
          </a:xfrm>
          <a:prstGeom prst="rect">
            <a:avLst/>
          </a:prstGeom>
          <a:noFill/>
          <a:ln>
            <a:noFill/>
          </a:ln>
        </p:spPr>
        <p:txBody>
          <a:bodyPr spcFirstLastPara="1" lIns="0" anchor="b">
            <a:noAutofit/>
          </a:bodyPr>
          <a:lstStyle>
            <a:lvl1pPr lvl="0" algn="l">
              <a:lnSpc>
                <a:spcPct val="85000"/>
              </a:lnSpc>
              <a:spcBef>
                <a:spcPts val="0"/>
              </a:spcBef>
              <a:spcAft>
                <a:spcPts val="0"/>
              </a:spcAft>
              <a:buClr>
                <a:schemeClr val="lt1"/>
              </a:buClr>
              <a:buSzPts val="4100"/>
              <a:buFont typeface="Barlow Condensed"/>
              <a:buNone/>
              <a:defRPr sz="4100" b="1" cap="none">
                <a:solidFill>
                  <a:schemeClr val="lt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6" name="Google Shape;156;p19"/>
          <p:cNvSpPr txBox="1">
            <a:spLocks noGrp="1"/>
          </p:cNvSpPr>
          <p:nvPr>
            <p:ph type="subTitle" idx="1"/>
          </p:nvPr>
        </p:nvSpPr>
        <p:spPr>
          <a:xfrm>
            <a:off x="339555" y="3200116"/>
            <a:ext cx="4114682" cy="499912"/>
          </a:xfrm>
          <a:prstGeom prst="rect">
            <a:avLst/>
          </a:prstGeom>
          <a:noFill/>
          <a:ln>
            <a:noFill/>
          </a:ln>
        </p:spPr>
        <p:txBody>
          <a:bodyPr spcFirstLastPara="1" lIns="0">
            <a:normAutofit/>
          </a:bodyPr>
          <a:lstStyle>
            <a:lvl1pPr lvl="0" algn="l">
              <a:lnSpc>
                <a:spcPct val="100000"/>
              </a:lnSpc>
              <a:spcBef>
                <a:spcPts val="600"/>
              </a:spcBef>
              <a:spcAft>
                <a:spcPts val="0"/>
              </a:spcAft>
              <a:buSzPts val="1000"/>
              <a:buNone/>
              <a:defRPr sz="1100" b="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 name="Google Shape;157;p19">
            <a:extLst>
              <a:ext uri="{FF2B5EF4-FFF2-40B4-BE49-F238E27FC236}">
                <a16:creationId xmlns:a16="http://schemas.microsoft.com/office/drawing/2014/main" id="{366B71BB-D468-D39E-7E15-045EC43609A7}"/>
              </a:ext>
            </a:extLst>
          </p:cNvPr>
          <p:cNvSpPr txBox="1">
            <a:spLocks noGrp="1" noChangeArrowheads="1"/>
          </p:cNvSpPr>
          <p:nvPr>
            <p:ph type="dt" idx="10"/>
          </p:nvPr>
        </p:nvSpPr>
        <p:spPr>
          <a:xfrm>
            <a:off x="339725" y="1981200"/>
            <a:ext cx="887413" cy="284163"/>
          </a:xfrm>
          <a:solidFill>
            <a:schemeClr val="accent1"/>
          </a:solidFill>
        </p:spPr>
        <p:txBody>
          <a:bodyPr/>
          <a:lstStyle>
            <a:lvl1pPr>
              <a:defRPr/>
            </a:lvl1pPr>
          </a:lstStyle>
          <a:p>
            <a:pPr>
              <a:defRPr/>
            </a:pPr>
            <a:endParaRPr lang="en-US" altLang="en-US"/>
          </a:p>
        </p:txBody>
      </p:sp>
      <p:sp>
        <p:nvSpPr>
          <p:cNvPr id="10" name="Google Shape;158;p19">
            <a:extLst>
              <a:ext uri="{FF2B5EF4-FFF2-40B4-BE49-F238E27FC236}">
                <a16:creationId xmlns:a16="http://schemas.microsoft.com/office/drawing/2014/main" id="{824E37A3-7537-E0E7-4270-37364A13A3D8}"/>
              </a:ext>
            </a:extLst>
          </p:cNvPr>
          <p:cNvSpPr txBox="1">
            <a:spLocks noGrp="1" noChangeArrowheads="1"/>
          </p:cNvSpPr>
          <p:nvPr>
            <p:ph type="ftr" idx="11"/>
          </p:nvPr>
        </p:nvSpPr>
        <p:spPr>
          <a:xfrm>
            <a:off x="4967288" y="4783138"/>
            <a:ext cx="3221037" cy="187325"/>
          </a:xfrm>
        </p:spPr>
        <p:txBody>
          <a:bodyPr/>
          <a:lstStyle>
            <a:lvl1pPr algn="ctr">
              <a:defRPr>
                <a:solidFill>
                  <a:srgbClr val="D8D8D8"/>
                </a:solidFill>
              </a:defRPr>
            </a:lvl1pPr>
          </a:lstStyle>
          <a:p>
            <a:pPr>
              <a:defRPr/>
            </a:pPr>
            <a:endParaRPr lang="en-US" altLang="en-US"/>
          </a:p>
        </p:txBody>
      </p:sp>
      <p:sp>
        <p:nvSpPr>
          <p:cNvPr id="11" name="Google Shape;159;p19">
            <a:extLst>
              <a:ext uri="{FF2B5EF4-FFF2-40B4-BE49-F238E27FC236}">
                <a16:creationId xmlns:a16="http://schemas.microsoft.com/office/drawing/2014/main" id="{E96EB2A1-DC76-372A-8B9A-C75A0087FE1E}"/>
              </a:ext>
            </a:extLst>
          </p:cNvPr>
          <p:cNvSpPr txBox="1">
            <a:spLocks noGrp="1" noChangeArrowheads="1"/>
          </p:cNvSpPr>
          <p:nvPr>
            <p:ph type="sldNum" idx="12"/>
          </p:nvPr>
        </p:nvSpPr>
        <p:spPr>
          <a:xfrm>
            <a:off x="8361363" y="4783138"/>
            <a:ext cx="415925" cy="187325"/>
          </a:xfrm>
        </p:spPr>
        <p:txBody>
          <a:bodyPr/>
          <a:lstStyle>
            <a:lvl1pPr>
              <a:defRPr>
                <a:solidFill>
                  <a:srgbClr val="D8D8D8"/>
                </a:solidFill>
              </a:defRPr>
            </a:lvl1pPr>
          </a:lstStyle>
          <a:p>
            <a:pPr>
              <a:defRPr/>
            </a:pPr>
            <a:fld id="{DCCC0F29-1994-47CD-81F9-DD862377710F}" type="slidenum">
              <a:rPr lang="zh-CN" altLang="en-US"/>
              <a:pPr>
                <a:defRPr/>
              </a:pPr>
              <a:t>‹#›</a:t>
            </a:fld>
            <a:endParaRPr lang="en-US" altLang="en-US"/>
          </a:p>
        </p:txBody>
      </p:sp>
    </p:spTree>
    <p:extLst>
      <p:ext uri="{BB962C8B-B14F-4D97-AF65-F5344CB8AC3E}">
        <p14:creationId xmlns:p14="http://schemas.microsoft.com/office/powerpoint/2010/main" val="190817565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167"/>
        <p:cNvGrpSpPr/>
        <p:nvPr/>
      </p:nvGrpSpPr>
      <p:grpSpPr>
        <a:xfrm>
          <a:off x="0" y="0"/>
          <a:ext cx="0" cy="0"/>
          <a:chOff x="0" y="0"/>
          <a:chExt cx="0" cy="0"/>
        </a:xfrm>
      </p:grpSpPr>
      <p:sp>
        <p:nvSpPr>
          <p:cNvPr id="168" name="Google Shape;168;p20"/>
          <p:cNvSpPr txBox="1">
            <a:spLocks noGrp="1"/>
          </p:cNvSpPr>
          <p:nvPr>
            <p:ph type="body" idx="1"/>
          </p:nvPr>
        </p:nvSpPr>
        <p:spPr>
          <a:xfrm>
            <a:off x="194911" y="1059872"/>
            <a:ext cx="8677297" cy="3446338"/>
          </a:xfrm>
          <a:prstGeom prst="rect">
            <a:avLst/>
          </a:prstGeom>
          <a:noFill/>
          <a:ln>
            <a:noFill/>
          </a:ln>
        </p:spPr>
        <p:txBody>
          <a:bodyPr spcFirstLastPara="1">
            <a:normAutofit/>
          </a:bodyPr>
          <a:lstStyle>
            <a:lvl1pPr marL="457200" lvl="0" indent="-298450" algn="l">
              <a:lnSpc>
                <a:spcPct val="100000"/>
              </a:lnSpc>
              <a:spcBef>
                <a:spcPts val="600"/>
              </a:spcBef>
              <a:spcAft>
                <a:spcPts val="0"/>
              </a:spcAft>
              <a:buSzPts val="1100"/>
              <a:buChar char="▪"/>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20"/>
          <p:cNvSpPr txBox="1">
            <a:spLocks noGrp="1"/>
          </p:cNvSpPr>
          <p:nvPr>
            <p:ph type="body" idx="2"/>
          </p:nvPr>
        </p:nvSpPr>
        <p:spPr>
          <a:xfrm>
            <a:off x="5555772" y="513795"/>
            <a:ext cx="1065644" cy="214539"/>
          </a:xfrm>
          <a:prstGeom prst="rect">
            <a:avLst/>
          </a:prstGeom>
          <a:noFill/>
          <a:ln>
            <a:noFill/>
          </a:ln>
        </p:spPr>
        <p:txBody>
          <a:bodyPr spcFirstLastPara="1" anchor="ctr">
            <a:noAutofit/>
          </a:bodyPr>
          <a:lstStyle>
            <a:lvl1pPr marL="457200" lvl="0" indent="-228600" algn="ctr">
              <a:lnSpc>
                <a:spcPct val="100000"/>
              </a:lnSpc>
              <a:spcBef>
                <a:spcPts val="600"/>
              </a:spcBef>
              <a:spcAft>
                <a:spcPts val="0"/>
              </a:spcAft>
              <a:buSzPts val="700"/>
              <a:buNone/>
              <a:defRPr sz="800" b="0">
                <a:solidFill>
                  <a:srgbClr val="7F7F7F"/>
                </a:solidFill>
                <a:latin typeface="Verdana"/>
                <a:ea typeface="Verdana"/>
                <a:cs typeface="Verdana"/>
                <a:sym typeface="Verdana"/>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0" name="Google Shape;170;p20"/>
          <p:cNvSpPr txBox="1">
            <a:spLocks noGrp="1"/>
          </p:cNvSpPr>
          <p:nvPr>
            <p:ph type="body" idx="3"/>
          </p:nvPr>
        </p:nvSpPr>
        <p:spPr>
          <a:xfrm>
            <a:off x="6681168" y="513795"/>
            <a:ext cx="1065644" cy="214539"/>
          </a:xfrm>
          <a:prstGeom prst="rect">
            <a:avLst/>
          </a:prstGeom>
          <a:noFill/>
          <a:ln>
            <a:noFill/>
          </a:ln>
        </p:spPr>
        <p:txBody>
          <a:bodyPr spcFirstLastPara="1" anchor="ctr">
            <a:noAutofit/>
          </a:bodyPr>
          <a:lstStyle>
            <a:lvl1pPr marL="457200" lvl="0" indent="-228600" algn="ctr">
              <a:lnSpc>
                <a:spcPct val="100000"/>
              </a:lnSpc>
              <a:spcBef>
                <a:spcPts val="600"/>
              </a:spcBef>
              <a:spcAft>
                <a:spcPts val="0"/>
              </a:spcAft>
              <a:buSzPts val="700"/>
              <a:buNone/>
              <a:defRPr sz="800" b="0">
                <a:solidFill>
                  <a:srgbClr val="7F7F7F"/>
                </a:solidFill>
                <a:latin typeface="Verdana"/>
                <a:ea typeface="Verdana"/>
                <a:cs typeface="Verdana"/>
                <a:sym typeface="Verdana"/>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1" name="Google Shape;171;p20"/>
          <p:cNvSpPr txBox="1">
            <a:spLocks noGrp="1"/>
          </p:cNvSpPr>
          <p:nvPr>
            <p:ph type="body" idx="4"/>
          </p:nvPr>
        </p:nvSpPr>
        <p:spPr>
          <a:xfrm>
            <a:off x="7806564" y="513795"/>
            <a:ext cx="1065644" cy="214539"/>
          </a:xfrm>
          <a:prstGeom prst="rect">
            <a:avLst/>
          </a:prstGeom>
          <a:noFill/>
          <a:ln>
            <a:noFill/>
          </a:ln>
        </p:spPr>
        <p:txBody>
          <a:bodyPr spcFirstLastPara="1" anchor="ctr">
            <a:noAutofit/>
          </a:bodyPr>
          <a:lstStyle>
            <a:lvl1pPr marL="457200" lvl="0" indent="-228600" algn="ctr">
              <a:lnSpc>
                <a:spcPct val="100000"/>
              </a:lnSpc>
              <a:spcBef>
                <a:spcPts val="600"/>
              </a:spcBef>
              <a:spcAft>
                <a:spcPts val="0"/>
              </a:spcAft>
              <a:buSzPts val="700"/>
              <a:buNone/>
              <a:defRPr sz="800" b="0">
                <a:solidFill>
                  <a:srgbClr val="7F7F7F"/>
                </a:solidFill>
                <a:latin typeface="Verdana"/>
                <a:ea typeface="Verdana"/>
                <a:cs typeface="Verdana"/>
                <a:sym typeface="Verdana"/>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20"/>
          <p:cNvSpPr txBox="1">
            <a:spLocks noGrp="1"/>
          </p:cNvSpPr>
          <p:nvPr>
            <p:ph type="title"/>
          </p:nvPr>
        </p:nvSpPr>
        <p:spPr>
          <a:xfrm>
            <a:off x="194912" y="325581"/>
            <a:ext cx="5284561" cy="671945"/>
          </a:xfrm>
          <a:prstGeom prst="rect">
            <a:avLst/>
          </a:prstGeom>
          <a:noFill/>
          <a:ln>
            <a:noFill/>
          </a:ln>
        </p:spPr>
        <p:txBody>
          <a:bodyPr spcFirstLastPara="1">
            <a:normAutofit/>
          </a:bodyPr>
          <a:lstStyle>
            <a:lvl1pPr lvl="0" algn="l">
              <a:lnSpc>
                <a:spcPct val="85000"/>
              </a:lnSpc>
              <a:spcBef>
                <a:spcPts val="0"/>
              </a:spcBef>
              <a:spcAft>
                <a:spcPts val="0"/>
              </a:spcAft>
              <a:buClr>
                <a:schemeClr val="dk1"/>
              </a:buClr>
              <a:buSzPts val="2700"/>
              <a:buFont typeface="Barlow Condensed"/>
              <a:buNone/>
              <a:defRPr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 name="Google Shape;86;p13">
            <a:extLst>
              <a:ext uri="{FF2B5EF4-FFF2-40B4-BE49-F238E27FC236}">
                <a16:creationId xmlns:a16="http://schemas.microsoft.com/office/drawing/2014/main" id="{2AAD52BF-0721-9A59-53FE-4E09502D38F6}"/>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7CF17F98-43EE-3B9D-4DEC-88EEEB7E7911}"/>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4AA359D7-9552-460F-4D1F-AEB41F57FD92}"/>
              </a:ext>
            </a:extLst>
          </p:cNvPr>
          <p:cNvSpPr txBox="1">
            <a:spLocks noGrp="1" noChangeArrowheads="1"/>
          </p:cNvSpPr>
          <p:nvPr>
            <p:ph type="sldNum" idx="13"/>
          </p:nvPr>
        </p:nvSpPr>
        <p:spPr>
          <a:ln/>
        </p:spPr>
        <p:txBody>
          <a:bodyPr/>
          <a:lstStyle>
            <a:lvl1pPr>
              <a:defRPr/>
            </a:lvl1pPr>
          </a:lstStyle>
          <a:p>
            <a:pPr>
              <a:defRPr/>
            </a:pPr>
            <a:r>
              <a:rPr lang="zh-CN" altLang="en-US"/>
              <a:t>PAGE  </a:t>
            </a:r>
            <a:fld id="{ED10953B-0295-443E-B749-BFEE8DCC3E53}" type="slidenum">
              <a:rPr lang="zh-CN" altLang="en-US" smtClean="0"/>
              <a:pPr>
                <a:defRPr/>
              </a:pPr>
              <a:t>‹#›</a:t>
            </a:fld>
            <a:endParaRPr lang="en-US" altLang="en-US"/>
          </a:p>
        </p:txBody>
      </p:sp>
    </p:spTree>
    <p:extLst>
      <p:ext uri="{BB962C8B-B14F-4D97-AF65-F5344CB8AC3E}">
        <p14:creationId xmlns:p14="http://schemas.microsoft.com/office/powerpoint/2010/main" val="130200834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94911" y="1282304"/>
            <a:ext cx="7049630" cy="2139553"/>
          </a:xfrm>
          <a:prstGeom prst="rect">
            <a:avLst/>
          </a:prstGeom>
          <a:noFill/>
          <a:ln>
            <a:noFill/>
          </a:ln>
        </p:spPr>
        <p:txBody>
          <a:bodyPr spcFirstLastPara="1" anchor="b">
            <a:normAutofit/>
          </a:bodyPr>
          <a:lstStyle>
            <a:lvl1pPr lvl="0" algn="l">
              <a:lnSpc>
                <a:spcPct val="85000"/>
              </a:lnSpc>
              <a:spcBef>
                <a:spcPts val="0"/>
              </a:spcBef>
              <a:spcAft>
                <a:spcPts val="0"/>
              </a:spcAft>
              <a:buClr>
                <a:schemeClr val="dk1"/>
              </a:buClr>
              <a:buSzPts val="3000"/>
              <a:buFont typeface="Barlow Condensed"/>
              <a:buNone/>
              <a:defRPr sz="3000" b="1"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8" name="Google Shape;178;p21"/>
          <p:cNvSpPr txBox="1">
            <a:spLocks noGrp="1"/>
          </p:cNvSpPr>
          <p:nvPr>
            <p:ph type="body" idx="1"/>
          </p:nvPr>
        </p:nvSpPr>
        <p:spPr>
          <a:xfrm>
            <a:off x="194911" y="3442097"/>
            <a:ext cx="7049630" cy="1125140"/>
          </a:xfrm>
          <a:prstGeom prst="rect">
            <a:avLst/>
          </a:prstGeom>
          <a:noFill/>
          <a:ln>
            <a:noFill/>
          </a:ln>
        </p:spPr>
        <p:txBody>
          <a:bodyPr spcFirstLastPara="1">
            <a:normAutofit/>
          </a:bodyPr>
          <a:lstStyle>
            <a:lvl1pPr marL="457200" lvl="0" indent="-228600" algn="l">
              <a:lnSpc>
                <a:spcPct val="100000"/>
              </a:lnSpc>
              <a:spcBef>
                <a:spcPts val="600"/>
              </a:spcBef>
              <a:spcAft>
                <a:spcPts val="0"/>
              </a:spcAft>
              <a:buSzPts val="1500"/>
              <a:buNone/>
              <a:defRPr sz="1800">
                <a:solidFill>
                  <a:srgbClr val="888888"/>
                </a:solidFill>
              </a:defRPr>
            </a:lvl1pPr>
            <a:lvl2pPr marL="914400" lvl="1" indent="-228600" algn="l">
              <a:lnSpc>
                <a:spcPct val="100000"/>
              </a:lnSpc>
              <a:spcBef>
                <a:spcPts val="600"/>
              </a:spcBef>
              <a:spcAft>
                <a:spcPts val="0"/>
              </a:spcAft>
              <a:buSzPts val="1300"/>
              <a:buNone/>
              <a:defRPr sz="1500">
                <a:solidFill>
                  <a:srgbClr val="888888"/>
                </a:solidFill>
              </a:defRPr>
            </a:lvl2pPr>
            <a:lvl3pPr marL="1371600" lvl="2" indent="-228600" algn="l">
              <a:lnSpc>
                <a:spcPct val="100000"/>
              </a:lnSpc>
              <a:spcBef>
                <a:spcPts val="600"/>
              </a:spcBef>
              <a:spcAft>
                <a:spcPts val="0"/>
              </a:spcAft>
              <a:buSzPts val="1100"/>
              <a:buNone/>
              <a:defRPr sz="1400">
                <a:solidFill>
                  <a:srgbClr val="888888"/>
                </a:solidFill>
              </a:defRPr>
            </a:lvl3pPr>
            <a:lvl4pPr marL="1828800" lvl="3" indent="-228600" algn="l">
              <a:lnSpc>
                <a:spcPct val="100000"/>
              </a:lnSpc>
              <a:spcBef>
                <a:spcPts val="600"/>
              </a:spcBef>
              <a:spcAft>
                <a:spcPts val="0"/>
              </a:spcAft>
              <a:buSzPts val="1000"/>
              <a:buNone/>
              <a:defRPr sz="1200">
                <a:solidFill>
                  <a:srgbClr val="888888"/>
                </a:solidFill>
              </a:defRPr>
            </a:lvl4pPr>
            <a:lvl5pPr marL="2286000" lvl="4" indent="-228600" algn="l">
              <a:lnSpc>
                <a:spcPct val="100000"/>
              </a:lnSpc>
              <a:spcBef>
                <a:spcPts val="600"/>
              </a:spcBef>
              <a:spcAft>
                <a:spcPts val="0"/>
              </a:spcAft>
              <a:buSzPts val="1000"/>
              <a:buNone/>
              <a:defRPr sz="1200">
                <a:solidFill>
                  <a:srgbClr val="888888"/>
                </a:solidFill>
              </a:defRPr>
            </a:lvl5pPr>
            <a:lvl6pPr marL="2743200" lvl="5" indent="-228600" algn="l">
              <a:lnSpc>
                <a:spcPct val="90000"/>
              </a:lnSpc>
              <a:spcBef>
                <a:spcPts val="6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 name="Google Shape;86;p13">
            <a:extLst>
              <a:ext uri="{FF2B5EF4-FFF2-40B4-BE49-F238E27FC236}">
                <a16:creationId xmlns:a16="http://schemas.microsoft.com/office/drawing/2014/main" id="{96857915-83A3-15B1-366F-47AA74E78DE7}"/>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5F95DCF5-214C-3BAB-85BA-CA1399A00078}"/>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81EFF545-10CB-2FA8-1698-FE38BEA53288}"/>
              </a:ext>
            </a:extLst>
          </p:cNvPr>
          <p:cNvSpPr txBox="1">
            <a:spLocks noGrp="1" noChangeArrowheads="1"/>
          </p:cNvSpPr>
          <p:nvPr>
            <p:ph type="sldNum" idx="13"/>
          </p:nvPr>
        </p:nvSpPr>
        <p:spPr>
          <a:ln/>
        </p:spPr>
        <p:txBody>
          <a:bodyPr/>
          <a:lstStyle>
            <a:lvl1pPr>
              <a:defRPr/>
            </a:lvl1pPr>
          </a:lstStyle>
          <a:p>
            <a:pPr>
              <a:defRPr/>
            </a:pPr>
            <a:r>
              <a:rPr lang="zh-CN" altLang="en-US"/>
              <a:t>PAGE  </a:t>
            </a:r>
            <a:fld id="{11F3BD4A-6CD2-46D7-BB6C-7CCF283D88F9}" type="slidenum">
              <a:rPr lang="zh-CN" altLang="en-US" smtClean="0"/>
              <a:pPr>
                <a:defRPr/>
              </a:pPr>
              <a:t>‹#›</a:t>
            </a:fld>
            <a:endParaRPr lang="en-US" altLang="en-US"/>
          </a:p>
        </p:txBody>
      </p:sp>
    </p:spTree>
    <p:extLst>
      <p:ext uri="{BB962C8B-B14F-4D97-AF65-F5344CB8AC3E}">
        <p14:creationId xmlns:p14="http://schemas.microsoft.com/office/powerpoint/2010/main" val="191402969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182"/>
        <p:cNvGrpSpPr/>
        <p:nvPr/>
      </p:nvGrpSpPr>
      <p:grpSpPr>
        <a:xfrm>
          <a:off x="0" y="0"/>
          <a:ext cx="0" cy="0"/>
          <a:chOff x="0" y="0"/>
          <a:chExt cx="0" cy="0"/>
        </a:xfrm>
      </p:grpSpPr>
      <p:grpSp>
        <p:nvGrpSpPr>
          <p:cNvPr id="2" name="Google Shape;188;p22">
            <a:extLst>
              <a:ext uri="{FF2B5EF4-FFF2-40B4-BE49-F238E27FC236}">
                <a16:creationId xmlns:a16="http://schemas.microsoft.com/office/drawing/2014/main" id="{D04B5FDC-C8A7-AFAA-7C3C-6099BBCCA4CF}"/>
              </a:ext>
            </a:extLst>
          </p:cNvPr>
          <p:cNvGrpSpPr>
            <a:grpSpLocks/>
          </p:cNvGrpSpPr>
          <p:nvPr/>
        </p:nvGrpSpPr>
        <p:grpSpPr bwMode="auto">
          <a:xfrm>
            <a:off x="0" y="0"/>
            <a:ext cx="9144000" cy="298450"/>
            <a:chOff x="0" y="0"/>
            <a:chExt cx="12192000" cy="397164"/>
          </a:xfrm>
        </p:grpSpPr>
        <p:sp>
          <p:nvSpPr>
            <p:cNvPr id="3" name="Google Shape;189;p22">
              <a:extLst>
                <a:ext uri="{FF2B5EF4-FFF2-40B4-BE49-F238E27FC236}">
                  <a16:creationId xmlns:a16="http://schemas.microsoft.com/office/drawing/2014/main" id="{40DDA75D-49E5-BEA5-C435-CE586A327EEC}"/>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190;p22">
              <a:extLst>
                <a:ext uri="{FF2B5EF4-FFF2-40B4-BE49-F238E27FC236}">
                  <a16:creationId xmlns:a16="http://schemas.microsoft.com/office/drawing/2014/main" id="{79EE425F-526D-12F5-6831-EC3C00D6BE85}"/>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191;p22">
              <a:extLst>
                <a:ext uri="{FF2B5EF4-FFF2-40B4-BE49-F238E27FC236}">
                  <a16:creationId xmlns:a16="http://schemas.microsoft.com/office/drawing/2014/main" id="{1129722A-B697-E0DB-7BE5-EE7ED5262962}"/>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192;p22">
              <a:extLst>
                <a:ext uri="{FF2B5EF4-FFF2-40B4-BE49-F238E27FC236}">
                  <a16:creationId xmlns:a16="http://schemas.microsoft.com/office/drawing/2014/main" id="{5D2319C4-3E7E-4C79-98A2-5796E128AB63}"/>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93;p22">
              <a:extLst>
                <a:ext uri="{FF2B5EF4-FFF2-40B4-BE49-F238E27FC236}">
                  <a16:creationId xmlns:a16="http://schemas.microsoft.com/office/drawing/2014/main" id="{5ACA7550-9A85-8733-4A5D-37C189DEF22C}"/>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183" name="Google Shape;183;p22"/>
          <p:cNvSpPr txBox="1">
            <a:spLocks noGrp="1"/>
          </p:cNvSpPr>
          <p:nvPr>
            <p:ph type="ctrTitle"/>
          </p:nvPr>
        </p:nvSpPr>
        <p:spPr>
          <a:xfrm>
            <a:off x="720391" y="2414687"/>
            <a:ext cx="6577965" cy="909042"/>
          </a:xfrm>
          <a:prstGeom prst="rect">
            <a:avLst/>
          </a:prstGeom>
          <a:noFill/>
          <a:ln>
            <a:noFill/>
          </a:ln>
        </p:spPr>
        <p:txBody>
          <a:bodyPr spcFirstLastPara="1" anchor="b">
            <a:noAutofit/>
          </a:bodyPr>
          <a:lstStyle>
            <a:lvl1pPr lvl="0" algn="l">
              <a:lnSpc>
                <a:spcPct val="85000"/>
              </a:lnSpc>
              <a:spcBef>
                <a:spcPts val="0"/>
              </a:spcBef>
              <a:spcAft>
                <a:spcPts val="0"/>
              </a:spcAft>
              <a:buClr>
                <a:schemeClr val="dk1"/>
              </a:buClr>
              <a:buSzPts val="3000"/>
              <a:buFont typeface="Barlow Condensed"/>
              <a:buNone/>
              <a:defRPr sz="3000" b="1" cap="non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4" name="Google Shape;184;p22"/>
          <p:cNvSpPr txBox="1">
            <a:spLocks noGrp="1"/>
          </p:cNvSpPr>
          <p:nvPr>
            <p:ph type="subTitle" idx="1"/>
          </p:nvPr>
        </p:nvSpPr>
        <p:spPr>
          <a:xfrm>
            <a:off x="720391" y="3329602"/>
            <a:ext cx="6577965" cy="499912"/>
          </a:xfrm>
          <a:prstGeom prst="rect">
            <a:avLst/>
          </a:prstGeom>
          <a:noFill/>
          <a:ln>
            <a:noFill/>
          </a:ln>
        </p:spPr>
        <p:txBody>
          <a:bodyPr spcFirstLastPara="1">
            <a:normAutofit/>
          </a:bodyPr>
          <a:lstStyle>
            <a:lvl1pPr lvl="0" algn="l">
              <a:lnSpc>
                <a:spcPct val="100000"/>
              </a:lnSpc>
              <a:spcBef>
                <a:spcPts val="600"/>
              </a:spcBef>
              <a:spcAft>
                <a:spcPts val="0"/>
              </a:spcAft>
              <a:buSzPts val="1500"/>
              <a:buNone/>
              <a:defRPr sz="18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 name="Google Shape;185;p22">
            <a:extLst>
              <a:ext uri="{FF2B5EF4-FFF2-40B4-BE49-F238E27FC236}">
                <a16:creationId xmlns:a16="http://schemas.microsoft.com/office/drawing/2014/main" id="{36FB8134-FCE4-184E-D91E-128349287507}"/>
              </a:ext>
            </a:extLst>
          </p:cNvPr>
          <p:cNvSpPr txBox="1">
            <a:spLocks noGrp="1" noChangeArrowheads="1"/>
          </p:cNvSpPr>
          <p:nvPr>
            <p:ph type="dt" idx="10"/>
          </p:nvPr>
        </p:nvSpPr>
        <p:spPr>
          <a:xfrm>
            <a:off x="8061325" y="4751388"/>
            <a:ext cx="885825" cy="187325"/>
          </a:xfrm>
        </p:spPr>
        <p:txBody>
          <a:bodyPr/>
          <a:lstStyle>
            <a:lvl1pPr>
              <a:defRPr/>
            </a:lvl1pPr>
          </a:lstStyle>
          <a:p>
            <a:pPr>
              <a:defRPr/>
            </a:pPr>
            <a:endParaRPr lang="en-US" altLang="en-US"/>
          </a:p>
        </p:txBody>
      </p:sp>
      <p:sp>
        <p:nvSpPr>
          <p:cNvPr id="9" name="Google Shape;186;p22">
            <a:extLst>
              <a:ext uri="{FF2B5EF4-FFF2-40B4-BE49-F238E27FC236}">
                <a16:creationId xmlns:a16="http://schemas.microsoft.com/office/drawing/2014/main" id="{55F89E60-278F-44AE-1515-B49FBFFB688E}"/>
              </a:ext>
            </a:extLst>
          </p:cNvPr>
          <p:cNvSpPr txBox="1">
            <a:spLocks noGrp="1" noChangeArrowheads="1"/>
          </p:cNvSpPr>
          <p:nvPr>
            <p:ph type="ftr" idx="11"/>
          </p:nvPr>
        </p:nvSpPr>
        <p:spPr>
          <a:xfrm>
            <a:off x="196850" y="4751388"/>
            <a:ext cx="3394075" cy="187325"/>
          </a:xfrm>
        </p:spPr>
        <p:txBody>
          <a:bodyPr/>
          <a:lstStyle>
            <a:lvl1pPr>
              <a:defRPr/>
            </a:lvl1pPr>
          </a:lstStyle>
          <a:p>
            <a:pPr>
              <a:defRPr/>
            </a:pPr>
            <a:endParaRPr lang="en-US" altLang="en-US"/>
          </a:p>
        </p:txBody>
      </p:sp>
      <p:sp>
        <p:nvSpPr>
          <p:cNvPr id="10" name="Google Shape;187;p22">
            <a:extLst>
              <a:ext uri="{FF2B5EF4-FFF2-40B4-BE49-F238E27FC236}">
                <a16:creationId xmlns:a16="http://schemas.microsoft.com/office/drawing/2014/main" id="{80D492C7-7AA0-8515-2CC7-137D93B0AFB8}"/>
              </a:ext>
            </a:extLst>
          </p:cNvPr>
          <p:cNvSpPr txBox="1">
            <a:spLocks noGrp="1" noChangeArrowheads="1"/>
          </p:cNvSpPr>
          <p:nvPr>
            <p:ph type="sldNum" idx="12"/>
          </p:nvPr>
        </p:nvSpPr>
        <p:spPr/>
        <p:txBody>
          <a:bodyPr/>
          <a:lstStyle>
            <a:lvl1pPr>
              <a:defRPr/>
            </a:lvl1pPr>
          </a:lstStyle>
          <a:p>
            <a:pPr>
              <a:defRPr/>
            </a:pPr>
            <a:r>
              <a:rPr lang="zh-CN" altLang="en-US"/>
              <a:t>PAGE  </a:t>
            </a:r>
            <a:fld id="{4A1ED645-A416-4BCA-9B9B-1DE70D91C266}" type="slidenum">
              <a:rPr lang="zh-CN" altLang="en-US" smtClean="0"/>
              <a:pPr>
                <a:defRPr/>
              </a:pPr>
              <a:t>‹#›</a:t>
            </a:fld>
            <a:endParaRPr lang="en-US" altLang="en-US"/>
          </a:p>
        </p:txBody>
      </p:sp>
    </p:spTree>
    <p:extLst>
      <p:ext uri="{BB962C8B-B14F-4D97-AF65-F5344CB8AC3E}">
        <p14:creationId xmlns:p14="http://schemas.microsoft.com/office/powerpoint/2010/main" val="354986228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tx1"/>
        </a:solidFill>
        <a:effectLst/>
      </p:bgPr>
    </p:bg>
    <p:spTree>
      <p:nvGrpSpPr>
        <p:cNvPr id="1" name="Shape 17"/>
        <p:cNvGrpSpPr/>
        <p:nvPr/>
      </p:nvGrpSpPr>
      <p:grpSpPr>
        <a:xfrm>
          <a:off x="0" y="0"/>
          <a:ext cx="0" cy="0"/>
          <a:chOff x="0" y="0"/>
          <a:chExt cx="0" cy="0"/>
        </a:xfrm>
      </p:grpSpPr>
      <p:grpSp>
        <p:nvGrpSpPr>
          <p:cNvPr id="2" name="Google Shape;18;p3">
            <a:extLst>
              <a:ext uri="{FF2B5EF4-FFF2-40B4-BE49-F238E27FC236}">
                <a16:creationId xmlns:a16="http://schemas.microsoft.com/office/drawing/2014/main" id="{8910546E-D388-102B-4B87-6A7DA8EEB80A}"/>
              </a:ext>
            </a:extLst>
          </p:cNvPr>
          <p:cNvGrpSpPr>
            <a:grpSpLocks/>
          </p:cNvGrpSpPr>
          <p:nvPr/>
        </p:nvGrpSpPr>
        <p:grpSpPr bwMode="auto">
          <a:xfrm>
            <a:off x="830263" y="1190625"/>
            <a:ext cx="746125" cy="46038"/>
            <a:chOff x="4580561" y="2589004"/>
            <a:chExt cx="1064464" cy="25200"/>
          </a:xfrm>
        </p:grpSpPr>
        <p:sp>
          <p:nvSpPr>
            <p:cNvPr id="3" name="Google Shape;19;p3">
              <a:extLst>
                <a:ext uri="{FF2B5EF4-FFF2-40B4-BE49-F238E27FC236}">
                  <a16:creationId xmlns:a16="http://schemas.microsoft.com/office/drawing/2014/main" id="{F248EF44-E2DC-9EC4-77CD-AB9E91B4E733}"/>
                </a:ext>
              </a:extLst>
            </p:cNvPr>
            <p:cNvSpPr>
              <a:spLocks noChangeArrowheads="1"/>
            </p:cNvSpPr>
            <p:nvPr/>
          </p:nvSpPr>
          <p:spPr bwMode="auto">
            <a:xfrm rot="-5400000">
              <a:off x="5366309" y="2335487"/>
              <a:ext cx="25200" cy="532233"/>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20;p3">
              <a:extLst>
                <a:ext uri="{FF2B5EF4-FFF2-40B4-BE49-F238E27FC236}">
                  <a16:creationId xmlns:a16="http://schemas.microsoft.com/office/drawing/2014/main" id="{877E54D4-3124-BA18-8CC1-28407ED53A99}"/>
                </a:ext>
              </a:extLst>
            </p:cNvPr>
            <p:cNvSpPr>
              <a:spLocks noChangeArrowheads="1"/>
            </p:cNvSpPr>
            <p:nvPr/>
          </p:nvSpPr>
          <p:spPr bwMode="auto">
            <a:xfrm rot="-5400000">
              <a:off x="4836342" y="2333223"/>
              <a:ext cx="25200" cy="536761"/>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 name="Google Shape;22;p3">
            <a:extLst>
              <a:ext uri="{FF2B5EF4-FFF2-40B4-BE49-F238E27FC236}">
                <a16:creationId xmlns:a16="http://schemas.microsoft.com/office/drawing/2014/main" id="{04ACBE53-AE71-EC56-B4B2-B73E623E77ED}"/>
              </a:ext>
            </a:extLst>
          </p:cNvPr>
          <p:cNvSpPr txBox="1">
            <a:spLocks noGrp="1" noChangeArrowheads="1"/>
          </p:cNvSpPr>
          <p:nvPr>
            <p:ph type="sldNum" idx="10"/>
          </p:nvPr>
        </p:nvSpPr>
        <p:spPr/>
        <p:txBody>
          <a:bodyPr/>
          <a:lstStyle>
            <a:lvl1pPr>
              <a:defRPr>
                <a:solidFill>
                  <a:srgbClr val="FFFFFF"/>
                </a:solidFill>
              </a:defRPr>
            </a:lvl1pPr>
          </a:lstStyle>
          <a:p>
            <a:pPr>
              <a:defRPr/>
            </a:pPr>
            <a:fld id="{8DD72A89-75D8-4B80-8E3B-CF69A071FB53}" type="slidenum">
              <a:rPr lang="zh-CN" altLang="en-US"/>
              <a:pPr>
                <a:defRPr/>
              </a:pPr>
              <a:t>‹#›</a:t>
            </a:fld>
            <a:endParaRPr lang="en-US" altLang="en-US"/>
          </a:p>
        </p:txBody>
      </p:sp>
    </p:spTree>
    <p:extLst>
      <p:ext uri="{BB962C8B-B14F-4D97-AF65-F5344CB8AC3E}">
        <p14:creationId xmlns:p14="http://schemas.microsoft.com/office/powerpoint/2010/main" val="1782487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94912" y="325581"/>
            <a:ext cx="8677297" cy="671945"/>
          </a:xfrm>
          <a:prstGeom prst="rect">
            <a:avLst/>
          </a:prstGeom>
          <a:noFill/>
          <a:ln>
            <a:noFill/>
          </a:ln>
        </p:spPr>
        <p:txBody>
          <a:bodyPr spcFirstLastPara="1">
            <a:normAutofit/>
          </a:bodyPr>
          <a:lstStyle>
            <a:lvl1pPr lvl="0" algn="l">
              <a:lnSpc>
                <a:spcPct val="85000"/>
              </a:lnSpc>
              <a:spcBef>
                <a:spcPts val="0"/>
              </a:spcBef>
              <a:spcAft>
                <a:spcPts val="0"/>
              </a:spcAft>
              <a:buClr>
                <a:schemeClr val="dk1"/>
              </a:buClr>
              <a:buSzPts val="2700"/>
              <a:buFont typeface="Barlow Condensed"/>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23"/>
          <p:cNvSpPr txBox="1">
            <a:spLocks noGrp="1"/>
          </p:cNvSpPr>
          <p:nvPr>
            <p:ph type="body" idx="1"/>
          </p:nvPr>
        </p:nvSpPr>
        <p:spPr>
          <a:xfrm>
            <a:off x="194912" y="1059873"/>
            <a:ext cx="4190141" cy="3442854"/>
          </a:xfrm>
          <a:prstGeom prst="rect">
            <a:avLst/>
          </a:prstGeom>
          <a:noFill/>
          <a:ln>
            <a:noFill/>
          </a:ln>
        </p:spPr>
        <p:txBody>
          <a:bodyPr spcFirstLastPara="1">
            <a:normAutofit/>
          </a:bodyPr>
          <a:lstStyle>
            <a:lvl1pPr marL="457200" lvl="0" indent="-323850" algn="l">
              <a:lnSpc>
                <a:spcPct val="100000"/>
              </a:lnSpc>
              <a:spcBef>
                <a:spcPts val="600"/>
              </a:spcBef>
              <a:spcAft>
                <a:spcPts val="0"/>
              </a:spcAft>
              <a:buSzPts val="1500"/>
              <a:buFont typeface="Noto Sans Symbols"/>
              <a:buChar char="▪"/>
              <a:defRPr/>
            </a:lvl1pPr>
            <a:lvl2pPr marL="914400" lvl="1" indent="-311150" algn="l">
              <a:lnSpc>
                <a:spcPct val="100000"/>
              </a:lnSpc>
              <a:spcBef>
                <a:spcPts val="600"/>
              </a:spcBef>
              <a:spcAft>
                <a:spcPts val="0"/>
              </a:spcAft>
              <a:buSzPts val="1300"/>
              <a:buFont typeface="Noto Sans Symbols"/>
              <a:buChar char="▪"/>
              <a:defRPr/>
            </a:lvl2pPr>
            <a:lvl3pPr marL="1371600" lvl="2" indent="-298450" algn="l">
              <a:lnSpc>
                <a:spcPct val="100000"/>
              </a:lnSpc>
              <a:spcBef>
                <a:spcPts val="600"/>
              </a:spcBef>
              <a:spcAft>
                <a:spcPts val="0"/>
              </a:spcAft>
              <a:buSzPts val="1100"/>
              <a:buFont typeface="Noto Sans Symbols"/>
              <a:buChar char="▪"/>
              <a:defRPr/>
            </a:lvl3pPr>
            <a:lvl4pPr marL="1828800" lvl="3" indent="-292100" algn="l">
              <a:lnSpc>
                <a:spcPct val="100000"/>
              </a:lnSpc>
              <a:spcBef>
                <a:spcPts val="600"/>
              </a:spcBef>
              <a:spcAft>
                <a:spcPts val="0"/>
              </a:spcAft>
              <a:buSzPts val="1000"/>
              <a:buFont typeface="Noto Sans Symbols"/>
              <a:buChar char="▪"/>
              <a:defRPr/>
            </a:lvl4pPr>
            <a:lvl5pPr marL="2286000" lvl="4" indent="-292100" algn="l">
              <a:lnSpc>
                <a:spcPct val="100000"/>
              </a:lnSpc>
              <a:spcBef>
                <a:spcPts val="600"/>
              </a:spcBef>
              <a:spcAft>
                <a:spcPts val="0"/>
              </a:spcAft>
              <a:buSzPts val="1000"/>
              <a:buFont typeface="Noto Sans Symbols"/>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23"/>
          <p:cNvSpPr txBox="1">
            <a:spLocks noGrp="1"/>
          </p:cNvSpPr>
          <p:nvPr>
            <p:ph type="body" idx="2"/>
          </p:nvPr>
        </p:nvSpPr>
        <p:spPr>
          <a:xfrm>
            <a:off x="4628244" y="1059873"/>
            <a:ext cx="4243965" cy="3442854"/>
          </a:xfrm>
          <a:prstGeom prst="rect">
            <a:avLst/>
          </a:prstGeom>
          <a:noFill/>
          <a:ln>
            <a:noFill/>
          </a:ln>
        </p:spPr>
        <p:txBody>
          <a:bodyPr spcFirstLastPara="1">
            <a:normAutofit/>
          </a:bodyPr>
          <a:lstStyle>
            <a:lvl1pPr marL="457200" lvl="0" indent="-323850" algn="l">
              <a:lnSpc>
                <a:spcPct val="100000"/>
              </a:lnSpc>
              <a:spcBef>
                <a:spcPts val="600"/>
              </a:spcBef>
              <a:spcAft>
                <a:spcPts val="0"/>
              </a:spcAft>
              <a:buSzPts val="1500"/>
              <a:buFont typeface="Noto Sans Symbols"/>
              <a:buChar char="▪"/>
              <a:defRPr/>
            </a:lvl1pPr>
            <a:lvl2pPr marL="914400" lvl="1" indent="-311150" algn="l">
              <a:lnSpc>
                <a:spcPct val="100000"/>
              </a:lnSpc>
              <a:spcBef>
                <a:spcPts val="600"/>
              </a:spcBef>
              <a:spcAft>
                <a:spcPts val="0"/>
              </a:spcAft>
              <a:buSzPts val="1300"/>
              <a:buFont typeface="Noto Sans Symbols"/>
              <a:buChar char="▪"/>
              <a:defRPr/>
            </a:lvl2pPr>
            <a:lvl3pPr marL="1371600" lvl="2" indent="-298450" algn="l">
              <a:lnSpc>
                <a:spcPct val="100000"/>
              </a:lnSpc>
              <a:spcBef>
                <a:spcPts val="600"/>
              </a:spcBef>
              <a:spcAft>
                <a:spcPts val="0"/>
              </a:spcAft>
              <a:buSzPts val="1100"/>
              <a:buFont typeface="Noto Sans Symbols"/>
              <a:buChar char="▪"/>
              <a:defRPr/>
            </a:lvl3pPr>
            <a:lvl4pPr marL="1828800" lvl="3" indent="-292100" algn="l">
              <a:lnSpc>
                <a:spcPct val="100000"/>
              </a:lnSpc>
              <a:spcBef>
                <a:spcPts val="600"/>
              </a:spcBef>
              <a:spcAft>
                <a:spcPts val="0"/>
              </a:spcAft>
              <a:buSzPts val="1000"/>
              <a:buFont typeface="Noto Sans Symbols"/>
              <a:buChar char="▪"/>
              <a:defRPr/>
            </a:lvl4pPr>
            <a:lvl5pPr marL="2286000" lvl="4" indent="-292100" algn="l">
              <a:lnSpc>
                <a:spcPct val="100000"/>
              </a:lnSpc>
              <a:spcBef>
                <a:spcPts val="600"/>
              </a:spcBef>
              <a:spcAft>
                <a:spcPts val="0"/>
              </a:spcAft>
              <a:buSzPts val="1000"/>
              <a:buFont typeface="Noto Sans Symbols"/>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 name="Google Shape;86;p13">
            <a:extLst>
              <a:ext uri="{FF2B5EF4-FFF2-40B4-BE49-F238E27FC236}">
                <a16:creationId xmlns:a16="http://schemas.microsoft.com/office/drawing/2014/main" id="{5B94E1D7-A489-DD63-2519-22D529BE2DE6}"/>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0395A291-AC8F-9418-81AA-E4FA329157D6}"/>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765A21A3-9275-157F-82C0-B362F81A4BA1}"/>
              </a:ext>
            </a:extLst>
          </p:cNvPr>
          <p:cNvSpPr txBox="1">
            <a:spLocks noGrp="1" noChangeArrowheads="1"/>
          </p:cNvSpPr>
          <p:nvPr>
            <p:ph type="sldNum" idx="13"/>
          </p:nvPr>
        </p:nvSpPr>
        <p:spPr>
          <a:ln/>
        </p:spPr>
        <p:txBody>
          <a:bodyPr/>
          <a:lstStyle>
            <a:lvl1pPr>
              <a:defRPr/>
            </a:lvl1pPr>
          </a:lstStyle>
          <a:p>
            <a:pPr>
              <a:defRPr/>
            </a:pPr>
            <a:r>
              <a:rPr lang="zh-CN" altLang="en-US"/>
              <a:t>PAGE  </a:t>
            </a:r>
            <a:fld id="{631698A1-0F02-4440-9312-D2AE35105BBF}" type="slidenum">
              <a:rPr lang="zh-CN" altLang="en-US" smtClean="0"/>
              <a:pPr>
                <a:defRPr/>
              </a:pPr>
              <a:t>‹#›</a:t>
            </a:fld>
            <a:endParaRPr lang="en-US" altLang="en-US"/>
          </a:p>
        </p:txBody>
      </p:sp>
    </p:spTree>
    <p:extLst>
      <p:ext uri="{BB962C8B-B14F-4D97-AF65-F5344CB8AC3E}">
        <p14:creationId xmlns:p14="http://schemas.microsoft.com/office/powerpoint/2010/main" val="37042083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比较">
  <p:cSld name="比较">
    <p:spTree>
      <p:nvGrpSpPr>
        <p:cNvPr id="1" name="Shape 201"/>
        <p:cNvGrpSpPr/>
        <p:nvPr/>
      </p:nvGrpSpPr>
      <p:grpSpPr>
        <a:xfrm>
          <a:off x="0" y="0"/>
          <a:ext cx="0" cy="0"/>
          <a:chOff x="0" y="0"/>
          <a:chExt cx="0" cy="0"/>
        </a:xfrm>
      </p:grpSpPr>
      <p:sp>
        <p:nvSpPr>
          <p:cNvPr id="202" name="Google Shape;202;p24"/>
          <p:cNvSpPr txBox="1">
            <a:spLocks noGrp="1"/>
          </p:cNvSpPr>
          <p:nvPr>
            <p:ph type="body" idx="1"/>
          </p:nvPr>
        </p:nvSpPr>
        <p:spPr>
          <a:xfrm>
            <a:off x="194911" y="1047144"/>
            <a:ext cx="4157035" cy="502703"/>
          </a:xfrm>
          <a:prstGeom prst="rect">
            <a:avLst/>
          </a:prstGeom>
          <a:noFill/>
          <a:ln>
            <a:noFill/>
          </a:ln>
        </p:spPr>
        <p:txBody>
          <a:bodyPr spcFirstLastPara="1" anchor="b">
            <a:noAutofit/>
          </a:bodyPr>
          <a:lstStyle>
            <a:lvl1pPr marL="457200" lvl="0" indent="-228600" algn="l">
              <a:lnSpc>
                <a:spcPct val="100000"/>
              </a:lnSpc>
              <a:spcBef>
                <a:spcPts val="600"/>
              </a:spcBef>
              <a:spcAft>
                <a:spcPts val="0"/>
              </a:spcAft>
              <a:buSzPts val="1800"/>
              <a:buNone/>
              <a:defRPr sz="2100" b="1">
                <a:latin typeface="Georgia"/>
                <a:ea typeface="Georgia"/>
                <a:cs typeface="Georgia"/>
                <a:sym typeface="Georgia"/>
              </a:defRPr>
            </a:lvl1pPr>
            <a:lvl2pPr marL="914400" lvl="1" indent="-228600" algn="l">
              <a:lnSpc>
                <a:spcPct val="100000"/>
              </a:lnSpc>
              <a:spcBef>
                <a:spcPts val="600"/>
              </a:spcBef>
              <a:spcAft>
                <a:spcPts val="0"/>
              </a:spcAft>
              <a:buSzPts val="1300"/>
              <a:buNone/>
              <a:defRPr sz="1500" b="1"/>
            </a:lvl2pPr>
            <a:lvl3pPr marL="1371600" lvl="2" indent="-228600" algn="l">
              <a:lnSpc>
                <a:spcPct val="100000"/>
              </a:lnSpc>
              <a:spcBef>
                <a:spcPts val="600"/>
              </a:spcBef>
              <a:spcAft>
                <a:spcPts val="0"/>
              </a:spcAft>
              <a:buSzPts val="1100"/>
              <a:buNone/>
              <a:defRPr sz="1400" b="1"/>
            </a:lvl3pPr>
            <a:lvl4pPr marL="1828800" lvl="3" indent="-228600" algn="l">
              <a:lnSpc>
                <a:spcPct val="100000"/>
              </a:lnSpc>
              <a:spcBef>
                <a:spcPts val="600"/>
              </a:spcBef>
              <a:spcAft>
                <a:spcPts val="0"/>
              </a:spcAft>
              <a:buSzPts val="1000"/>
              <a:buNone/>
              <a:defRPr sz="1200" b="1"/>
            </a:lvl4pPr>
            <a:lvl5pPr marL="2286000" lvl="4" indent="-228600" algn="l">
              <a:lnSpc>
                <a:spcPct val="100000"/>
              </a:lnSpc>
              <a:spcBef>
                <a:spcPts val="600"/>
              </a:spcBef>
              <a:spcAft>
                <a:spcPts val="0"/>
              </a:spcAft>
              <a:buSzPts val="1000"/>
              <a:buNone/>
              <a:defRPr sz="1200" b="1"/>
            </a:lvl5pPr>
            <a:lvl6pPr marL="2743200" lvl="5" indent="-228600" algn="l">
              <a:lnSpc>
                <a:spcPct val="90000"/>
              </a:lnSpc>
              <a:spcBef>
                <a:spcPts val="6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03" name="Google Shape;203;p24"/>
          <p:cNvSpPr txBox="1">
            <a:spLocks noGrp="1"/>
          </p:cNvSpPr>
          <p:nvPr>
            <p:ph type="body" idx="2"/>
          </p:nvPr>
        </p:nvSpPr>
        <p:spPr>
          <a:xfrm>
            <a:off x="194911" y="1638300"/>
            <a:ext cx="4157035" cy="2885209"/>
          </a:xfrm>
          <a:prstGeom prst="rect">
            <a:avLst/>
          </a:prstGeom>
          <a:noFill/>
          <a:ln>
            <a:noFill/>
          </a:ln>
        </p:spPr>
        <p:txBody>
          <a:bodyPr spcFirstLastPara="1">
            <a:normAutofit/>
          </a:bodyPr>
          <a:lstStyle>
            <a:lvl1pPr marL="457200" lvl="0" indent="-311150" algn="l">
              <a:lnSpc>
                <a:spcPct val="100000"/>
              </a:lnSpc>
              <a:spcBef>
                <a:spcPts val="600"/>
              </a:spcBef>
              <a:spcAft>
                <a:spcPts val="0"/>
              </a:spcAft>
              <a:buSzPts val="1300"/>
              <a:buFont typeface="Noto Sans Symbols"/>
              <a:buChar char="▪"/>
              <a:defRPr sz="1500"/>
            </a:lvl1pPr>
            <a:lvl2pPr marL="914400" lvl="1" indent="-298450" algn="l">
              <a:lnSpc>
                <a:spcPct val="100000"/>
              </a:lnSpc>
              <a:spcBef>
                <a:spcPts val="600"/>
              </a:spcBef>
              <a:spcAft>
                <a:spcPts val="0"/>
              </a:spcAft>
              <a:buSzPts val="1100"/>
              <a:buFont typeface="Noto Sans Symbols"/>
              <a:buChar char="▪"/>
              <a:defRPr sz="1400"/>
            </a:lvl2pPr>
            <a:lvl3pPr marL="1371600" lvl="2" indent="-292100" algn="l">
              <a:lnSpc>
                <a:spcPct val="100000"/>
              </a:lnSpc>
              <a:spcBef>
                <a:spcPts val="600"/>
              </a:spcBef>
              <a:spcAft>
                <a:spcPts val="0"/>
              </a:spcAft>
              <a:buSzPts val="1000"/>
              <a:buFont typeface="Noto Sans Symbols"/>
              <a:buChar char="▪"/>
              <a:defRPr sz="1200"/>
            </a:lvl3pPr>
            <a:lvl4pPr marL="1828800" lvl="3" indent="-285750" algn="l">
              <a:lnSpc>
                <a:spcPct val="100000"/>
              </a:lnSpc>
              <a:spcBef>
                <a:spcPts val="600"/>
              </a:spcBef>
              <a:spcAft>
                <a:spcPts val="0"/>
              </a:spcAft>
              <a:buSzPts val="900"/>
              <a:buFont typeface="Noto Sans Symbols"/>
              <a:buChar char="▪"/>
              <a:defRPr sz="1100"/>
            </a:lvl4pPr>
            <a:lvl5pPr marL="2286000" lvl="4" indent="-285750" algn="l">
              <a:lnSpc>
                <a:spcPct val="100000"/>
              </a:lnSpc>
              <a:spcBef>
                <a:spcPts val="600"/>
              </a:spcBef>
              <a:spcAft>
                <a:spcPts val="0"/>
              </a:spcAft>
              <a:buSzPts val="900"/>
              <a:buFont typeface="Noto Sans Symbols"/>
              <a:buChar char="▪"/>
              <a:defRPr sz="1100"/>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24"/>
          <p:cNvSpPr txBox="1">
            <a:spLocks noGrp="1"/>
          </p:cNvSpPr>
          <p:nvPr>
            <p:ph type="body" idx="3"/>
          </p:nvPr>
        </p:nvSpPr>
        <p:spPr>
          <a:xfrm>
            <a:off x="4677116" y="1047144"/>
            <a:ext cx="4195094" cy="502703"/>
          </a:xfrm>
          <a:prstGeom prst="rect">
            <a:avLst/>
          </a:prstGeom>
          <a:noFill/>
          <a:ln>
            <a:noFill/>
          </a:ln>
        </p:spPr>
        <p:txBody>
          <a:bodyPr spcFirstLastPara="1" anchor="b">
            <a:normAutofit/>
          </a:bodyPr>
          <a:lstStyle>
            <a:lvl1pPr marL="457200" lvl="0" indent="-228600" algn="l">
              <a:lnSpc>
                <a:spcPct val="100000"/>
              </a:lnSpc>
              <a:spcBef>
                <a:spcPts val="600"/>
              </a:spcBef>
              <a:spcAft>
                <a:spcPts val="0"/>
              </a:spcAft>
              <a:buSzPts val="1800"/>
              <a:buNone/>
              <a:defRPr sz="2100" b="1">
                <a:latin typeface="Georgia"/>
                <a:ea typeface="Georgia"/>
                <a:cs typeface="Georgia"/>
                <a:sym typeface="Georgia"/>
              </a:defRPr>
            </a:lvl1pPr>
            <a:lvl2pPr marL="914400" lvl="1" indent="-228600" algn="l">
              <a:lnSpc>
                <a:spcPct val="100000"/>
              </a:lnSpc>
              <a:spcBef>
                <a:spcPts val="600"/>
              </a:spcBef>
              <a:spcAft>
                <a:spcPts val="0"/>
              </a:spcAft>
              <a:buSzPts val="1300"/>
              <a:buNone/>
              <a:defRPr sz="1500" b="1"/>
            </a:lvl2pPr>
            <a:lvl3pPr marL="1371600" lvl="2" indent="-228600" algn="l">
              <a:lnSpc>
                <a:spcPct val="100000"/>
              </a:lnSpc>
              <a:spcBef>
                <a:spcPts val="600"/>
              </a:spcBef>
              <a:spcAft>
                <a:spcPts val="0"/>
              </a:spcAft>
              <a:buSzPts val="1100"/>
              <a:buNone/>
              <a:defRPr sz="1400" b="1"/>
            </a:lvl3pPr>
            <a:lvl4pPr marL="1828800" lvl="3" indent="-228600" algn="l">
              <a:lnSpc>
                <a:spcPct val="100000"/>
              </a:lnSpc>
              <a:spcBef>
                <a:spcPts val="600"/>
              </a:spcBef>
              <a:spcAft>
                <a:spcPts val="0"/>
              </a:spcAft>
              <a:buSzPts val="1000"/>
              <a:buNone/>
              <a:defRPr sz="1200" b="1"/>
            </a:lvl4pPr>
            <a:lvl5pPr marL="2286000" lvl="4" indent="-228600" algn="l">
              <a:lnSpc>
                <a:spcPct val="100000"/>
              </a:lnSpc>
              <a:spcBef>
                <a:spcPts val="600"/>
              </a:spcBef>
              <a:spcAft>
                <a:spcPts val="0"/>
              </a:spcAft>
              <a:buSzPts val="1000"/>
              <a:buNone/>
              <a:defRPr sz="1200" b="1"/>
            </a:lvl5pPr>
            <a:lvl6pPr marL="2743200" lvl="5" indent="-228600" algn="l">
              <a:lnSpc>
                <a:spcPct val="90000"/>
              </a:lnSpc>
              <a:spcBef>
                <a:spcPts val="6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05" name="Google Shape;205;p24"/>
          <p:cNvSpPr txBox="1">
            <a:spLocks noGrp="1"/>
          </p:cNvSpPr>
          <p:nvPr>
            <p:ph type="body" idx="4"/>
          </p:nvPr>
        </p:nvSpPr>
        <p:spPr>
          <a:xfrm>
            <a:off x="4677116" y="1638300"/>
            <a:ext cx="4195094" cy="2885209"/>
          </a:xfrm>
          <a:prstGeom prst="rect">
            <a:avLst/>
          </a:prstGeom>
          <a:noFill/>
          <a:ln>
            <a:noFill/>
          </a:ln>
        </p:spPr>
        <p:txBody>
          <a:bodyPr spcFirstLastPara="1">
            <a:normAutofit/>
          </a:bodyPr>
          <a:lstStyle>
            <a:lvl1pPr marL="457200" lvl="0" indent="-311150" algn="l">
              <a:lnSpc>
                <a:spcPct val="100000"/>
              </a:lnSpc>
              <a:spcBef>
                <a:spcPts val="600"/>
              </a:spcBef>
              <a:spcAft>
                <a:spcPts val="0"/>
              </a:spcAft>
              <a:buSzPts val="1300"/>
              <a:buFont typeface="Noto Sans Symbols"/>
              <a:buChar char="▪"/>
              <a:defRPr sz="1500"/>
            </a:lvl1pPr>
            <a:lvl2pPr marL="914400" lvl="1" indent="-298450" algn="l">
              <a:lnSpc>
                <a:spcPct val="100000"/>
              </a:lnSpc>
              <a:spcBef>
                <a:spcPts val="600"/>
              </a:spcBef>
              <a:spcAft>
                <a:spcPts val="0"/>
              </a:spcAft>
              <a:buSzPts val="1100"/>
              <a:buFont typeface="Noto Sans Symbols"/>
              <a:buChar char="▪"/>
              <a:defRPr sz="1400"/>
            </a:lvl2pPr>
            <a:lvl3pPr marL="1371600" lvl="2" indent="-292100" algn="l">
              <a:lnSpc>
                <a:spcPct val="100000"/>
              </a:lnSpc>
              <a:spcBef>
                <a:spcPts val="600"/>
              </a:spcBef>
              <a:spcAft>
                <a:spcPts val="0"/>
              </a:spcAft>
              <a:buSzPts val="1000"/>
              <a:buFont typeface="Noto Sans Symbols"/>
              <a:buChar char="▪"/>
              <a:defRPr sz="1200"/>
            </a:lvl3pPr>
            <a:lvl4pPr marL="1828800" lvl="3" indent="-285750" algn="l">
              <a:lnSpc>
                <a:spcPct val="100000"/>
              </a:lnSpc>
              <a:spcBef>
                <a:spcPts val="600"/>
              </a:spcBef>
              <a:spcAft>
                <a:spcPts val="0"/>
              </a:spcAft>
              <a:buSzPts val="900"/>
              <a:buFont typeface="Noto Sans Symbols"/>
              <a:buChar char="▪"/>
              <a:defRPr sz="1100"/>
            </a:lvl4pPr>
            <a:lvl5pPr marL="2286000" lvl="4" indent="-285750" algn="l">
              <a:lnSpc>
                <a:spcPct val="100000"/>
              </a:lnSpc>
              <a:spcBef>
                <a:spcPts val="600"/>
              </a:spcBef>
              <a:spcAft>
                <a:spcPts val="0"/>
              </a:spcAft>
              <a:buSzPts val="900"/>
              <a:buFont typeface="Noto Sans Symbols"/>
              <a:buChar char="▪"/>
              <a:defRPr sz="1100"/>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6" name="Google Shape;206;p24"/>
          <p:cNvSpPr txBox="1">
            <a:spLocks noGrp="1"/>
          </p:cNvSpPr>
          <p:nvPr>
            <p:ph type="title"/>
          </p:nvPr>
        </p:nvSpPr>
        <p:spPr>
          <a:xfrm>
            <a:off x="194912" y="325581"/>
            <a:ext cx="8677297" cy="671945"/>
          </a:xfrm>
          <a:prstGeom prst="rect">
            <a:avLst/>
          </a:prstGeom>
          <a:noFill/>
          <a:ln>
            <a:noFill/>
          </a:ln>
        </p:spPr>
        <p:txBody>
          <a:bodyPr spcFirstLastPara="1">
            <a:normAutofit/>
          </a:bodyPr>
          <a:lstStyle>
            <a:lvl1pPr lvl="0" algn="l">
              <a:lnSpc>
                <a:spcPct val="85000"/>
              </a:lnSpc>
              <a:spcBef>
                <a:spcPts val="0"/>
              </a:spcBef>
              <a:spcAft>
                <a:spcPts val="0"/>
              </a:spcAft>
              <a:buClr>
                <a:schemeClr val="dk1"/>
              </a:buClr>
              <a:buSzPts val="2700"/>
              <a:buFont typeface="Barlow Condensed"/>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 name="Google Shape;86;p13">
            <a:extLst>
              <a:ext uri="{FF2B5EF4-FFF2-40B4-BE49-F238E27FC236}">
                <a16:creationId xmlns:a16="http://schemas.microsoft.com/office/drawing/2014/main" id="{1F0CF7AE-7FBA-B2D2-5B3F-E50296EF415A}"/>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CF0F9A1D-5C1A-E5EB-AB42-8FDBA2764348}"/>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B7507C1B-8624-4E25-680D-6D00F9F86921}"/>
              </a:ext>
            </a:extLst>
          </p:cNvPr>
          <p:cNvSpPr txBox="1">
            <a:spLocks noGrp="1" noChangeArrowheads="1"/>
          </p:cNvSpPr>
          <p:nvPr>
            <p:ph type="sldNum" idx="13"/>
          </p:nvPr>
        </p:nvSpPr>
        <p:spPr>
          <a:ln/>
        </p:spPr>
        <p:txBody>
          <a:bodyPr/>
          <a:lstStyle>
            <a:lvl1pPr>
              <a:defRPr/>
            </a:lvl1pPr>
          </a:lstStyle>
          <a:p>
            <a:pPr>
              <a:defRPr/>
            </a:pPr>
            <a:r>
              <a:rPr lang="zh-CN" altLang="en-US"/>
              <a:t>PAGE  </a:t>
            </a:r>
            <a:fld id="{9D9791E5-3506-427F-AC56-46C69A21DCFC}" type="slidenum">
              <a:rPr lang="zh-CN" altLang="en-US" smtClean="0"/>
              <a:pPr>
                <a:defRPr/>
              </a:pPr>
              <a:t>‹#›</a:t>
            </a:fld>
            <a:endParaRPr lang="en-US" altLang="en-US"/>
          </a:p>
        </p:txBody>
      </p:sp>
    </p:spTree>
    <p:extLst>
      <p:ext uri="{BB962C8B-B14F-4D97-AF65-F5344CB8AC3E}">
        <p14:creationId xmlns:p14="http://schemas.microsoft.com/office/powerpoint/2010/main" val="20347575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194912" y="325581"/>
            <a:ext cx="8677297" cy="671945"/>
          </a:xfrm>
          <a:prstGeom prst="rect">
            <a:avLst/>
          </a:prstGeom>
          <a:noFill/>
          <a:ln>
            <a:noFill/>
          </a:ln>
        </p:spPr>
        <p:txBody>
          <a:bodyPr spcFirstLastPara="1">
            <a:normAutofit/>
          </a:bodyPr>
          <a:lstStyle>
            <a:lvl1pPr lvl="0" algn="l">
              <a:lnSpc>
                <a:spcPct val="85000"/>
              </a:lnSpc>
              <a:spcBef>
                <a:spcPts val="0"/>
              </a:spcBef>
              <a:spcAft>
                <a:spcPts val="0"/>
              </a:spcAft>
              <a:buClr>
                <a:schemeClr val="dk1"/>
              </a:buClr>
              <a:buSzPts val="2700"/>
              <a:buFont typeface="Barlow Condensed"/>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 name="Google Shape;86;p13">
            <a:extLst>
              <a:ext uri="{FF2B5EF4-FFF2-40B4-BE49-F238E27FC236}">
                <a16:creationId xmlns:a16="http://schemas.microsoft.com/office/drawing/2014/main" id="{F6294B5C-25BA-362E-750C-EA52DE0D80E6}"/>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1278F496-F569-77C6-0573-CC0C0DBE98BF}"/>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D4B7BB2E-4A7A-9BEB-9A34-B16703913159}"/>
              </a:ext>
            </a:extLst>
          </p:cNvPr>
          <p:cNvSpPr txBox="1">
            <a:spLocks noGrp="1" noChangeArrowheads="1"/>
          </p:cNvSpPr>
          <p:nvPr>
            <p:ph type="sldNum" idx="13"/>
          </p:nvPr>
        </p:nvSpPr>
        <p:spPr>
          <a:ln/>
        </p:spPr>
        <p:txBody>
          <a:bodyPr/>
          <a:lstStyle>
            <a:lvl1pPr>
              <a:defRPr/>
            </a:lvl1pPr>
          </a:lstStyle>
          <a:p>
            <a:pPr>
              <a:defRPr/>
            </a:pPr>
            <a:r>
              <a:rPr lang="zh-CN" altLang="en-US"/>
              <a:t>PAGE  </a:t>
            </a:r>
            <a:fld id="{5506CB8E-5784-4E44-8A3D-7AE1973C35E0}" type="slidenum">
              <a:rPr lang="zh-CN" altLang="en-US" smtClean="0"/>
              <a:pPr>
                <a:defRPr/>
              </a:pPr>
              <a:t>‹#›</a:t>
            </a:fld>
            <a:endParaRPr lang="en-US" altLang="en-US"/>
          </a:p>
        </p:txBody>
      </p:sp>
    </p:spTree>
    <p:extLst>
      <p:ext uri="{BB962C8B-B14F-4D97-AF65-F5344CB8AC3E}">
        <p14:creationId xmlns:p14="http://schemas.microsoft.com/office/powerpoint/2010/main" val="246887028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15"/>
        <p:cNvGrpSpPr/>
        <p:nvPr/>
      </p:nvGrpSpPr>
      <p:grpSpPr>
        <a:xfrm>
          <a:off x="0" y="0"/>
          <a:ext cx="0" cy="0"/>
          <a:chOff x="0" y="0"/>
          <a:chExt cx="0" cy="0"/>
        </a:xfrm>
      </p:grpSpPr>
      <p:sp>
        <p:nvSpPr>
          <p:cNvPr id="2" name="Google Shape;86;p13">
            <a:extLst>
              <a:ext uri="{FF2B5EF4-FFF2-40B4-BE49-F238E27FC236}">
                <a16:creationId xmlns:a16="http://schemas.microsoft.com/office/drawing/2014/main" id="{FC184E79-2CAF-1BC4-0726-3EB8A770C860}"/>
              </a:ext>
            </a:extLst>
          </p:cNvPr>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87;p13">
            <a:extLst>
              <a:ext uri="{FF2B5EF4-FFF2-40B4-BE49-F238E27FC236}">
                <a16:creationId xmlns:a16="http://schemas.microsoft.com/office/drawing/2014/main" id="{56CFB41D-9778-DBAF-47CA-211D9FAD6AE1}"/>
              </a:ext>
            </a:extLst>
          </p:cNvPr>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88;p13">
            <a:extLst>
              <a:ext uri="{FF2B5EF4-FFF2-40B4-BE49-F238E27FC236}">
                <a16:creationId xmlns:a16="http://schemas.microsoft.com/office/drawing/2014/main" id="{0AF99B2A-77D0-207A-05BA-AF6E6BF89EB5}"/>
              </a:ext>
            </a:extLst>
          </p:cNvPr>
          <p:cNvSpPr txBox="1">
            <a:spLocks noGrp="1" noChangeArrowheads="1"/>
          </p:cNvSpPr>
          <p:nvPr>
            <p:ph type="sldNum" idx="13"/>
          </p:nvPr>
        </p:nvSpPr>
        <p:spPr>
          <a:ln/>
        </p:spPr>
        <p:txBody>
          <a:bodyPr/>
          <a:lstStyle>
            <a:lvl1pPr>
              <a:defRPr/>
            </a:lvl1pPr>
          </a:lstStyle>
          <a:p>
            <a:pPr>
              <a:defRPr/>
            </a:pPr>
            <a:r>
              <a:rPr lang="zh-CN" altLang="en-US"/>
              <a:t>PAGE  </a:t>
            </a:r>
            <a:fld id="{63457C7F-E701-4103-A793-07CE120C29DC}" type="slidenum">
              <a:rPr lang="zh-CN" altLang="en-US" smtClean="0"/>
              <a:pPr>
                <a:defRPr/>
              </a:pPr>
              <a:t>‹#›</a:t>
            </a:fld>
            <a:endParaRPr lang="en-US" altLang="en-US"/>
          </a:p>
        </p:txBody>
      </p:sp>
    </p:spTree>
    <p:extLst>
      <p:ext uri="{BB962C8B-B14F-4D97-AF65-F5344CB8AC3E}">
        <p14:creationId xmlns:p14="http://schemas.microsoft.com/office/powerpoint/2010/main" val="623646075"/>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219"/>
        <p:cNvGrpSpPr/>
        <p:nvPr/>
      </p:nvGrpSpPr>
      <p:grpSpPr>
        <a:xfrm>
          <a:off x="0" y="0"/>
          <a:ext cx="0" cy="0"/>
          <a:chOff x="0" y="0"/>
          <a:chExt cx="0" cy="0"/>
        </a:xfrm>
      </p:grpSpPr>
      <p:grpSp>
        <p:nvGrpSpPr>
          <p:cNvPr id="2" name="Google Shape;223;p27">
            <a:extLst>
              <a:ext uri="{FF2B5EF4-FFF2-40B4-BE49-F238E27FC236}">
                <a16:creationId xmlns:a16="http://schemas.microsoft.com/office/drawing/2014/main" id="{B99AD1A9-4036-2574-49AB-E9505EF3DCC1}"/>
              </a:ext>
            </a:extLst>
          </p:cNvPr>
          <p:cNvGrpSpPr>
            <a:grpSpLocks/>
          </p:cNvGrpSpPr>
          <p:nvPr/>
        </p:nvGrpSpPr>
        <p:grpSpPr bwMode="auto">
          <a:xfrm>
            <a:off x="0" y="0"/>
            <a:ext cx="9144000" cy="298450"/>
            <a:chOff x="0" y="0"/>
            <a:chExt cx="12192000" cy="397164"/>
          </a:xfrm>
        </p:grpSpPr>
        <p:sp>
          <p:nvSpPr>
            <p:cNvPr id="3" name="Google Shape;224;p27">
              <a:extLst>
                <a:ext uri="{FF2B5EF4-FFF2-40B4-BE49-F238E27FC236}">
                  <a16:creationId xmlns:a16="http://schemas.microsoft.com/office/drawing/2014/main" id="{66D8D0EA-1AF1-5CDE-CE5C-88DD48021169}"/>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225;p27">
              <a:extLst>
                <a:ext uri="{FF2B5EF4-FFF2-40B4-BE49-F238E27FC236}">
                  <a16:creationId xmlns:a16="http://schemas.microsoft.com/office/drawing/2014/main" id="{7772BE0F-067B-429A-C849-870BA1FF1596}"/>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226;p27">
              <a:extLst>
                <a:ext uri="{FF2B5EF4-FFF2-40B4-BE49-F238E27FC236}">
                  <a16:creationId xmlns:a16="http://schemas.microsoft.com/office/drawing/2014/main" id="{F6129354-BF38-671D-D429-718F42D5EACD}"/>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27;p27">
              <a:extLst>
                <a:ext uri="{FF2B5EF4-FFF2-40B4-BE49-F238E27FC236}">
                  <a16:creationId xmlns:a16="http://schemas.microsoft.com/office/drawing/2014/main" id="{8E242EA6-7472-9575-0247-D68958E2A87E}"/>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28;p27">
              <a:extLst>
                <a:ext uri="{FF2B5EF4-FFF2-40B4-BE49-F238E27FC236}">
                  <a16:creationId xmlns:a16="http://schemas.microsoft.com/office/drawing/2014/main" id="{887940AC-EFB3-079B-2E3E-F97DA20DEDA7}"/>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8" name="Google Shape;220;p27">
            <a:extLst>
              <a:ext uri="{FF2B5EF4-FFF2-40B4-BE49-F238E27FC236}">
                <a16:creationId xmlns:a16="http://schemas.microsoft.com/office/drawing/2014/main" id="{72A4EE06-5051-415E-32DE-047015B98316}"/>
              </a:ext>
            </a:extLst>
          </p:cNvPr>
          <p:cNvSpPr txBox="1">
            <a:spLocks noGrp="1" noChangeArrowheads="1"/>
          </p:cNvSpPr>
          <p:nvPr>
            <p:ph type="dt" idx="10"/>
          </p:nvPr>
        </p:nvSpPr>
        <p:spPr>
          <a:xfrm>
            <a:off x="8062913" y="4751388"/>
            <a:ext cx="885825" cy="187325"/>
          </a:xfrm>
        </p:spPr>
        <p:txBody>
          <a:bodyPr/>
          <a:lstStyle>
            <a:lvl1pPr>
              <a:defRPr/>
            </a:lvl1pPr>
          </a:lstStyle>
          <a:p>
            <a:pPr>
              <a:defRPr/>
            </a:pPr>
            <a:endParaRPr lang="en-US" altLang="en-US"/>
          </a:p>
        </p:txBody>
      </p:sp>
      <p:sp>
        <p:nvSpPr>
          <p:cNvPr id="9" name="Google Shape;221;p27">
            <a:extLst>
              <a:ext uri="{FF2B5EF4-FFF2-40B4-BE49-F238E27FC236}">
                <a16:creationId xmlns:a16="http://schemas.microsoft.com/office/drawing/2014/main" id="{AFC98B73-A5BB-A46F-6A1C-68B7BC3C01C8}"/>
              </a:ext>
            </a:extLst>
          </p:cNvPr>
          <p:cNvSpPr txBox="1">
            <a:spLocks noGrp="1" noChangeArrowheads="1"/>
          </p:cNvSpPr>
          <p:nvPr>
            <p:ph type="ftr" idx="11"/>
          </p:nvPr>
        </p:nvSpPr>
        <p:spPr/>
        <p:txBody>
          <a:bodyPr/>
          <a:lstStyle>
            <a:lvl1pPr>
              <a:defRPr/>
            </a:lvl1pPr>
          </a:lstStyle>
          <a:p>
            <a:pPr>
              <a:defRPr/>
            </a:pPr>
            <a:endParaRPr lang="en-US" altLang="en-US"/>
          </a:p>
        </p:txBody>
      </p:sp>
      <p:sp>
        <p:nvSpPr>
          <p:cNvPr id="10" name="Google Shape;222;p27">
            <a:extLst>
              <a:ext uri="{FF2B5EF4-FFF2-40B4-BE49-F238E27FC236}">
                <a16:creationId xmlns:a16="http://schemas.microsoft.com/office/drawing/2014/main" id="{A80C2C64-5199-6491-F54A-2DB03E59E927}"/>
              </a:ext>
            </a:extLst>
          </p:cNvPr>
          <p:cNvSpPr txBox="1">
            <a:spLocks noGrp="1" noChangeArrowheads="1"/>
          </p:cNvSpPr>
          <p:nvPr>
            <p:ph type="sldNum" idx="12"/>
          </p:nvPr>
        </p:nvSpPr>
        <p:spPr/>
        <p:txBody>
          <a:bodyPr/>
          <a:lstStyle>
            <a:lvl1pPr>
              <a:defRPr/>
            </a:lvl1pPr>
          </a:lstStyle>
          <a:p>
            <a:pPr>
              <a:defRPr/>
            </a:pPr>
            <a:r>
              <a:rPr lang="zh-CN" altLang="en-US"/>
              <a:t>PAGE  </a:t>
            </a:r>
            <a:fld id="{1B01C77C-6CF2-4FA7-946E-8C92D87A9053}" type="slidenum">
              <a:rPr lang="zh-CN" altLang="en-US" smtClean="0"/>
              <a:pPr>
                <a:defRPr/>
              </a:pPr>
              <a:t>‹#›</a:t>
            </a:fld>
            <a:endParaRPr lang="en-US" altLang="en-US"/>
          </a:p>
        </p:txBody>
      </p:sp>
    </p:spTree>
    <p:extLst>
      <p:ext uri="{BB962C8B-B14F-4D97-AF65-F5344CB8AC3E}">
        <p14:creationId xmlns:p14="http://schemas.microsoft.com/office/powerpoint/2010/main" val="195383724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chemeClr val="tx2"/>
        </a:solidFill>
        <a:effectLst/>
      </p:bgPr>
    </p:bg>
    <p:spTree>
      <p:nvGrpSpPr>
        <p:cNvPr id="1" name="Shape 229"/>
        <p:cNvGrpSpPr/>
        <p:nvPr/>
      </p:nvGrpSpPr>
      <p:grpSpPr>
        <a:xfrm>
          <a:off x="0" y="0"/>
          <a:ext cx="0" cy="0"/>
          <a:chOff x="0" y="0"/>
          <a:chExt cx="0" cy="0"/>
        </a:xfrm>
      </p:grpSpPr>
      <p:cxnSp>
        <p:nvCxnSpPr>
          <p:cNvPr id="2" name="Google Shape;234;p28">
            <a:extLst>
              <a:ext uri="{FF2B5EF4-FFF2-40B4-BE49-F238E27FC236}">
                <a16:creationId xmlns:a16="http://schemas.microsoft.com/office/drawing/2014/main" id="{49DAB6D5-CDA7-6222-60E7-C1EB767C5BEF}"/>
              </a:ext>
            </a:extLst>
          </p:cNvPr>
          <p:cNvCxnSpPr>
            <a:cxnSpLocks noChangeShapeType="1"/>
          </p:cNvCxnSpPr>
          <p:nvPr/>
        </p:nvCxnSpPr>
        <p:spPr bwMode="auto">
          <a:xfrm>
            <a:off x="2947988" y="1682750"/>
            <a:ext cx="3248025" cy="0"/>
          </a:xfrm>
          <a:prstGeom prst="straightConnector1">
            <a:avLst/>
          </a:prstGeom>
          <a:noFill/>
          <a:ln w="15875" cap="rnd">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 name="Google Shape;235;p28">
            <a:extLst>
              <a:ext uri="{FF2B5EF4-FFF2-40B4-BE49-F238E27FC236}">
                <a16:creationId xmlns:a16="http://schemas.microsoft.com/office/drawing/2014/main" id="{729A2D99-5E50-3EED-86CF-033D7C0F3CD6}"/>
              </a:ext>
            </a:extLst>
          </p:cNvPr>
          <p:cNvCxnSpPr>
            <a:cxnSpLocks noChangeShapeType="1"/>
          </p:cNvCxnSpPr>
          <p:nvPr/>
        </p:nvCxnSpPr>
        <p:spPr bwMode="auto">
          <a:xfrm>
            <a:off x="2947988" y="3502025"/>
            <a:ext cx="3248025" cy="0"/>
          </a:xfrm>
          <a:prstGeom prst="straightConnector1">
            <a:avLst/>
          </a:prstGeom>
          <a:noFill/>
          <a:ln w="15875" cap="rnd">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grpSp>
        <p:nvGrpSpPr>
          <p:cNvPr id="4" name="Google Shape;238;p28">
            <a:extLst>
              <a:ext uri="{FF2B5EF4-FFF2-40B4-BE49-F238E27FC236}">
                <a16:creationId xmlns:a16="http://schemas.microsoft.com/office/drawing/2014/main" id="{4A2E58D9-02A0-ABDE-E56B-19340B3ADC58}"/>
              </a:ext>
            </a:extLst>
          </p:cNvPr>
          <p:cNvGrpSpPr>
            <a:grpSpLocks/>
          </p:cNvGrpSpPr>
          <p:nvPr/>
        </p:nvGrpSpPr>
        <p:grpSpPr bwMode="auto">
          <a:xfrm>
            <a:off x="0" y="0"/>
            <a:ext cx="9144000" cy="298450"/>
            <a:chOff x="0" y="0"/>
            <a:chExt cx="12192000" cy="397164"/>
          </a:xfrm>
        </p:grpSpPr>
        <p:sp>
          <p:nvSpPr>
            <p:cNvPr id="5" name="Google Shape;239;p28">
              <a:extLst>
                <a:ext uri="{FF2B5EF4-FFF2-40B4-BE49-F238E27FC236}">
                  <a16:creationId xmlns:a16="http://schemas.microsoft.com/office/drawing/2014/main" id="{6D49CC6E-9829-5FCB-A9C8-A2E33FE9C93E}"/>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40;p28">
              <a:extLst>
                <a:ext uri="{FF2B5EF4-FFF2-40B4-BE49-F238E27FC236}">
                  <a16:creationId xmlns:a16="http://schemas.microsoft.com/office/drawing/2014/main" id="{9A0757D0-CE66-86F4-60E0-936350E42074}"/>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41;p28">
              <a:extLst>
                <a:ext uri="{FF2B5EF4-FFF2-40B4-BE49-F238E27FC236}">
                  <a16:creationId xmlns:a16="http://schemas.microsoft.com/office/drawing/2014/main" id="{9AE46A3A-F215-4421-BC85-1AF6DA4E9E15}"/>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8" name="Google Shape;242;p28">
              <a:extLst>
                <a:ext uri="{FF2B5EF4-FFF2-40B4-BE49-F238E27FC236}">
                  <a16:creationId xmlns:a16="http://schemas.microsoft.com/office/drawing/2014/main" id="{3C14C532-3D33-1503-A172-A79F07C6C14B}"/>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9" name="Google Shape;243;p28">
              <a:extLst>
                <a:ext uri="{FF2B5EF4-FFF2-40B4-BE49-F238E27FC236}">
                  <a16:creationId xmlns:a16="http://schemas.microsoft.com/office/drawing/2014/main" id="{420928E5-62C5-70E1-12DE-98A0052BC265}"/>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230" name="Google Shape;230;p28"/>
          <p:cNvSpPr txBox="1">
            <a:spLocks noGrp="1"/>
          </p:cNvSpPr>
          <p:nvPr>
            <p:ph type="title"/>
          </p:nvPr>
        </p:nvSpPr>
        <p:spPr>
          <a:xfrm>
            <a:off x="2947553" y="928256"/>
            <a:ext cx="3248891" cy="682652"/>
          </a:xfrm>
          <a:prstGeom prst="rect">
            <a:avLst/>
          </a:prstGeom>
          <a:noFill/>
          <a:ln>
            <a:noFill/>
          </a:ln>
        </p:spPr>
        <p:txBody>
          <a:bodyPr spcFirstLastPara="1" anchor="b">
            <a:normAutofit/>
          </a:bodyPr>
          <a:lstStyle>
            <a:lvl1pPr lvl="0" algn="ctr">
              <a:lnSpc>
                <a:spcPct val="85000"/>
              </a:lnSpc>
              <a:spcBef>
                <a:spcPts val="0"/>
              </a:spcBef>
              <a:spcAft>
                <a:spcPts val="0"/>
              </a:spcAft>
              <a:buClr>
                <a:schemeClr val="dk1"/>
              </a:buClr>
              <a:buSzPts val="2100"/>
              <a:buFont typeface="Barlow Condensed"/>
              <a:buNone/>
              <a:defRPr sz="21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6" name="Google Shape;236;p28"/>
          <p:cNvSpPr txBox="1">
            <a:spLocks noGrp="1"/>
          </p:cNvSpPr>
          <p:nvPr>
            <p:ph type="body" idx="1"/>
          </p:nvPr>
        </p:nvSpPr>
        <p:spPr>
          <a:xfrm>
            <a:off x="495300" y="1815270"/>
            <a:ext cx="8153400" cy="1585913"/>
          </a:xfrm>
          <a:prstGeom prst="rect">
            <a:avLst/>
          </a:prstGeom>
          <a:noFill/>
          <a:ln>
            <a:noFill/>
          </a:ln>
        </p:spPr>
        <p:txBody>
          <a:bodyPr spcFirstLastPara="1" anchor="ctr">
            <a:normAutofit/>
          </a:bodyPr>
          <a:lstStyle>
            <a:lvl1pPr marL="457200" lvl="0" indent="-228600" algn="ctr">
              <a:lnSpc>
                <a:spcPct val="100000"/>
              </a:lnSpc>
              <a:spcBef>
                <a:spcPts val="600"/>
              </a:spcBef>
              <a:spcAft>
                <a:spcPts val="0"/>
              </a:spcAft>
              <a:buSzPts val="1800"/>
              <a:buNone/>
              <a:defRPr sz="2100"/>
            </a:lvl1pPr>
            <a:lvl2pPr marL="914400" lvl="1" indent="-311150" algn="ctr">
              <a:lnSpc>
                <a:spcPct val="100000"/>
              </a:lnSpc>
              <a:spcBef>
                <a:spcPts val="600"/>
              </a:spcBef>
              <a:spcAft>
                <a:spcPts val="0"/>
              </a:spcAft>
              <a:buSzPts val="1300"/>
              <a:buChar char="▪"/>
              <a:defRPr/>
            </a:lvl2pPr>
            <a:lvl3pPr marL="1371600" lvl="2" indent="-298450" algn="ctr">
              <a:lnSpc>
                <a:spcPct val="100000"/>
              </a:lnSpc>
              <a:spcBef>
                <a:spcPts val="600"/>
              </a:spcBef>
              <a:spcAft>
                <a:spcPts val="0"/>
              </a:spcAft>
              <a:buSzPts val="1100"/>
              <a:buChar char="▪"/>
              <a:defRPr/>
            </a:lvl3pPr>
            <a:lvl4pPr marL="1828800" lvl="3" indent="-292100" algn="ctr">
              <a:lnSpc>
                <a:spcPct val="100000"/>
              </a:lnSpc>
              <a:spcBef>
                <a:spcPts val="600"/>
              </a:spcBef>
              <a:spcAft>
                <a:spcPts val="0"/>
              </a:spcAft>
              <a:buSzPts val="1000"/>
              <a:buChar char="▪"/>
              <a:defRPr/>
            </a:lvl4pPr>
            <a:lvl5pPr marL="2286000" lvl="4" indent="-292100" algn="ctr">
              <a:lnSpc>
                <a:spcPct val="100000"/>
              </a:lnSpc>
              <a:spcBef>
                <a:spcPts val="600"/>
              </a:spcBef>
              <a:spcAft>
                <a:spcPts val="0"/>
              </a:spcAft>
              <a:buSzPts val="10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28"/>
          <p:cNvSpPr txBox="1">
            <a:spLocks noGrp="1"/>
          </p:cNvSpPr>
          <p:nvPr>
            <p:ph type="body" idx="2"/>
          </p:nvPr>
        </p:nvSpPr>
        <p:spPr>
          <a:xfrm>
            <a:off x="2947554" y="3588544"/>
            <a:ext cx="3248891" cy="207169"/>
          </a:xfrm>
          <a:prstGeom prst="rect">
            <a:avLst/>
          </a:prstGeom>
          <a:noFill/>
          <a:ln>
            <a:noFill/>
          </a:ln>
        </p:spPr>
        <p:txBody>
          <a:bodyPr spcFirstLastPara="1" anchor="ctr">
            <a:normAutofit/>
          </a:bodyPr>
          <a:lstStyle>
            <a:lvl1pPr marL="457200" lvl="0" indent="-228600" algn="ctr">
              <a:lnSpc>
                <a:spcPct val="100000"/>
              </a:lnSpc>
              <a:spcBef>
                <a:spcPts val="600"/>
              </a:spcBef>
              <a:spcAft>
                <a:spcPts val="0"/>
              </a:spcAft>
              <a:buSzPts val="800"/>
              <a:buNone/>
              <a:defRPr sz="900" b="1" cap="none">
                <a:solidFill>
                  <a:srgbClr val="595959"/>
                </a:solidFill>
                <a:latin typeface="Verdana"/>
                <a:ea typeface="Verdana"/>
                <a:cs typeface="Verdana"/>
                <a:sym typeface="Verdana"/>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 name="Google Shape;231;p28">
            <a:extLst>
              <a:ext uri="{FF2B5EF4-FFF2-40B4-BE49-F238E27FC236}">
                <a16:creationId xmlns:a16="http://schemas.microsoft.com/office/drawing/2014/main" id="{97F9E237-6AB8-7F41-0031-8269EC46685A}"/>
              </a:ext>
            </a:extLst>
          </p:cNvPr>
          <p:cNvSpPr txBox="1">
            <a:spLocks noGrp="1" noChangeArrowheads="1"/>
          </p:cNvSpPr>
          <p:nvPr>
            <p:ph type="dt" idx="10"/>
          </p:nvPr>
        </p:nvSpPr>
        <p:spPr>
          <a:xfrm>
            <a:off x="8062913" y="4751388"/>
            <a:ext cx="885825" cy="187325"/>
          </a:xfrm>
        </p:spPr>
        <p:txBody>
          <a:bodyPr/>
          <a:lstStyle>
            <a:lvl1pPr>
              <a:defRPr/>
            </a:lvl1pPr>
          </a:lstStyle>
          <a:p>
            <a:pPr>
              <a:defRPr/>
            </a:pPr>
            <a:endParaRPr lang="en-US" altLang="en-US"/>
          </a:p>
        </p:txBody>
      </p:sp>
      <p:sp>
        <p:nvSpPr>
          <p:cNvPr id="11" name="Google Shape;232;p28">
            <a:extLst>
              <a:ext uri="{FF2B5EF4-FFF2-40B4-BE49-F238E27FC236}">
                <a16:creationId xmlns:a16="http://schemas.microsoft.com/office/drawing/2014/main" id="{E3FC962C-552E-EF2D-6C6F-325A97430A36}"/>
              </a:ext>
            </a:extLst>
          </p:cNvPr>
          <p:cNvSpPr txBox="1">
            <a:spLocks noGrp="1" noChangeArrowheads="1"/>
          </p:cNvSpPr>
          <p:nvPr>
            <p:ph type="ftr" idx="11"/>
          </p:nvPr>
        </p:nvSpPr>
        <p:spPr/>
        <p:txBody>
          <a:bodyPr/>
          <a:lstStyle>
            <a:lvl1pPr>
              <a:defRPr/>
            </a:lvl1pPr>
          </a:lstStyle>
          <a:p>
            <a:pPr>
              <a:defRPr/>
            </a:pPr>
            <a:endParaRPr lang="en-US" altLang="en-US"/>
          </a:p>
        </p:txBody>
      </p:sp>
      <p:sp>
        <p:nvSpPr>
          <p:cNvPr id="12" name="Google Shape;233;p28">
            <a:extLst>
              <a:ext uri="{FF2B5EF4-FFF2-40B4-BE49-F238E27FC236}">
                <a16:creationId xmlns:a16="http://schemas.microsoft.com/office/drawing/2014/main" id="{CB24A43C-AC8D-DAD0-5B68-8225618F8501}"/>
              </a:ext>
            </a:extLst>
          </p:cNvPr>
          <p:cNvSpPr txBox="1">
            <a:spLocks noGrp="1" noChangeArrowheads="1"/>
          </p:cNvSpPr>
          <p:nvPr>
            <p:ph type="sldNum" idx="12"/>
          </p:nvPr>
        </p:nvSpPr>
        <p:spPr/>
        <p:txBody>
          <a:bodyPr/>
          <a:lstStyle>
            <a:lvl1pPr>
              <a:defRPr/>
            </a:lvl1pPr>
          </a:lstStyle>
          <a:p>
            <a:pPr>
              <a:defRPr/>
            </a:pPr>
            <a:r>
              <a:rPr lang="zh-CN" altLang="en-US"/>
              <a:t>PAGE  </a:t>
            </a:r>
            <a:fld id="{2F41C02B-7F9D-43B4-8930-0D3C6B0F5661}" type="slidenum">
              <a:rPr lang="zh-CN" altLang="en-US" smtClean="0"/>
              <a:pPr>
                <a:defRPr/>
              </a:pPr>
              <a:t>‹#›</a:t>
            </a:fld>
            <a:endParaRPr lang="en-US" altLang="en-US"/>
          </a:p>
        </p:txBody>
      </p:sp>
    </p:spTree>
    <p:extLst>
      <p:ext uri="{BB962C8B-B14F-4D97-AF65-F5344CB8AC3E}">
        <p14:creationId xmlns:p14="http://schemas.microsoft.com/office/powerpoint/2010/main" val="357773408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chemeClr val="tx2"/>
        </a:solidFill>
        <a:effectLst/>
      </p:bgPr>
    </p:bg>
    <p:spTree>
      <p:nvGrpSpPr>
        <p:cNvPr id="1" name="Shape 244"/>
        <p:cNvGrpSpPr/>
        <p:nvPr/>
      </p:nvGrpSpPr>
      <p:grpSpPr>
        <a:xfrm>
          <a:off x="0" y="0"/>
          <a:ext cx="0" cy="0"/>
          <a:chOff x="0" y="0"/>
          <a:chExt cx="0" cy="0"/>
        </a:xfrm>
      </p:grpSpPr>
      <p:cxnSp>
        <p:nvCxnSpPr>
          <p:cNvPr id="2" name="Google Shape;252;p29">
            <a:extLst>
              <a:ext uri="{FF2B5EF4-FFF2-40B4-BE49-F238E27FC236}">
                <a16:creationId xmlns:a16="http://schemas.microsoft.com/office/drawing/2014/main" id="{C348EDAA-0F47-59D7-4D6E-A3974973A9D1}"/>
              </a:ext>
            </a:extLst>
          </p:cNvPr>
          <p:cNvCxnSpPr>
            <a:cxnSpLocks noChangeShapeType="1"/>
          </p:cNvCxnSpPr>
          <p:nvPr/>
        </p:nvCxnSpPr>
        <p:spPr bwMode="auto">
          <a:xfrm>
            <a:off x="641350" y="1682750"/>
            <a:ext cx="3248025" cy="0"/>
          </a:xfrm>
          <a:prstGeom prst="straightConnector1">
            <a:avLst/>
          </a:prstGeom>
          <a:noFill/>
          <a:ln w="15875" cap="rnd">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 name="Google Shape;253;p29">
            <a:extLst>
              <a:ext uri="{FF2B5EF4-FFF2-40B4-BE49-F238E27FC236}">
                <a16:creationId xmlns:a16="http://schemas.microsoft.com/office/drawing/2014/main" id="{58D24B79-4CD7-0F29-299C-5E2D66870117}"/>
              </a:ext>
            </a:extLst>
          </p:cNvPr>
          <p:cNvCxnSpPr>
            <a:cxnSpLocks noChangeShapeType="1"/>
          </p:cNvCxnSpPr>
          <p:nvPr/>
        </p:nvCxnSpPr>
        <p:spPr bwMode="auto">
          <a:xfrm>
            <a:off x="641350" y="3502025"/>
            <a:ext cx="3248025" cy="0"/>
          </a:xfrm>
          <a:prstGeom prst="straightConnector1">
            <a:avLst/>
          </a:prstGeom>
          <a:noFill/>
          <a:ln w="15875" cap="rnd">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grpSp>
        <p:nvGrpSpPr>
          <p:cNvPr id="4" name="Google Shape;254;p29">
            <a:extLst>
              <a:ext uri="{FF2B5EF4-FFF2-40B4-BE49-F238E27FC236}">
                <a16:creationId xmlns:a16="http://schemas.microsoft.com/office/drawing/2014/main" id="{D5A966C5-E13C-1648-E078-70234F7A4ABF}"/>
              </a:ext>
            </a:extLst>
          </p:cNvPr>
          <p:cNvGrpSpPr>
            <a:grpSpLocks/>
          </p:cNvGrpSpPr>
          <p:nvPr/>
        </p:nvGrpSpPr>
        <p:grpSpPr bwMode="auto">
          <a:xfrm>
            <a:off x="0" y="0"/>
            <a:ext cx="9144000" cy="298450"/>
            <a:chOff x="0" y="0"/>
            <a:chExt cx="12192000" cy="397164"/>
          </a:xfrm>
        </p:grpSpPr>
        <p:sp>
          <p:nvSpPr>
            <p:cNvPr id="5" name="Google Shape;255;p29">
              <a:extLst>
                <a:ext uri="{FF2B5EF4-FFF2-40B4-BE49-F238E27FC236}">
                  <a16:creationId xmlns:a16="http://schemas.microsoft.com/office/drawing/2014/main" id="{33087E15-3B08-592E-DCDA-23DFAD495B73}"/>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56;p29">
              <a:extLst>
                <a:ext uri="{FF2B5EF4-FFF2-40B4-BE49-F238E27FC236}">
                  <a16:creationId xmlns:a16="http://schemas.microsoft.com/office/drawing/2014/main" id="{DD14E1C7-6315-CEAF-1624-462FD63DE868}"/>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57;p29">
              <a:extLst>
                <a:ext uri="{FF2B5EF4-FFF2-40B4-BE49-F238E27FC236}">
                  <a16:creationId xmlns:a16="http://schemas.microsoft.com/office/drawing/2014/main" id="{803DD778-E6EF-2DD6-CB25-D95C5931D072}"/>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8" name="Google Shape;258;p29">
              <a:extLst>
                <a:ext uri="{FF2B5EF4-FFF2-40B4-BE49-F238E27FC236}">
                  <a16:creationId xmlns:a16="http://schemas.microsoft.com/office/drawing/2014/main" id="{DE5E0433-71A9-ED89-12E2-9138DC314EA5}"/>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9" name="Google Shape;259;p29">
              <a:extLst>
                <a:ext uri="{FF2B5EF4-FFF2-40B4-BE49-F238E27FC236}">
                  <a16:creationId xmlns:a16="http://schemas.microsoft.com/office/drawing/2014/main" id="{492A7287-AD23-55BE-BB8C-72ABC999BFBD}"/>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245" name="Google Shape;245;p29"/>
          <p:cNvSpPr>
            <a:spLocks noGrp="1"/>
          </p:cNvSpPr>
          <p:nvPr>
            <p:ph type="pic" idx="2"/>
          </p:nvPr>
        </p:nvSpPr>
        <p:spPr>
          <a:xfrm>
            <a:off x="4762714" y="605900"/>
            <a:ext cx="4080486" cy="4083865"/>
          </a:xfrm>
          <a:prstGeom prst="rect">
            <a:avLst/>
          </a:prstGeom>
          <a:noFill/>
          <a:ln>
            <a:noFill/>
          </a:ln>
        </p:spPr>
      </p:sp>
      <p:sp>
        <p:nvSpPr>
          <p:cNvPr id="246" name="Google Shape;246;p29"/>
          <p:cNvSpPr txBox="1">
            <a:spLocks noGrp="1"/>
          </p:cNvSpPr>
          <p:nvPr>
            <p:ph type="title"/>
          </p:nvPr>
        </p:nvSpPr>
        <p:spPr>
          <a:xfrm>
            <a:off x="640771" y="928256"/>
            <a:ext cx="3248891" cy="682652"/>
          </a:xfrm>
          <a:prstGeom prst="rect">
            <a:avLst/>
          </a:prstGeom>
          <a:noFill/>
          <a:ln>
            <a:noFill/>
          </a:ln>
        </p:spPr>
        <p:txBody>
          <a:bodyPr spcFirstLastPara="1" anchor="b">
            <a:normAutofit/>
          </a:bodyPr>
          <a:lstStyle>
            <a:lvl1pPr lvl="0" algn="ctr">
              <a:lnSpc>
                <a:spcPct val="85000"/>
              </a:lnSpc>
              <a:spcBef>
                <a:spcPts val="0"/>
              </a:spcBef>
              <a:spcAft>
                <a:spcPts val="0"/>
              </a:spcAft>
              <a:buClr>
                <a:schemeClr val="dk1"/>
              </a:buClr>
              <a:buSzPts val="2100"/>
              <a:buFont typeface="Barlow Condensed"/>
              <a:buNone/>
              <a:defRPr sz="21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29"/>
          <p:cNvSpPr txBox="1">
            <a:spLocks noGrp="1"/>
          </p:cNvSpPr>
          <p:nvPr>
            <p:ph type="body" idx="1"/>
          </p:nvPr>
        </p:nvSpPr>
        <p:spPr>
          <a:xfrm>
            <a:off x="408707" y="1806770"/>
            <a:ext cx="3713021" cy="1585913"/>
          </a:xfrm>
          <a:prstGeom prst="rect">
            <a:avLst/>
          </a:prstGeom>
          <a:noFill/>
          <a:ln>
            <a:noFill/>
          </a:ln>
        </p:spPr>
        <p:txBody>
          <a:bodyPr spcFirstLastPara="1" anchor="ctr">
            <a:normAutofit/>
          </a:bodyPr>
          <a:lstStyle>
            <a:lvl1pPr marL="457200" lvl="0" indent="-228600" algn="ctr">
              <a:lnSpc>
                <a:spcPct val="100000"/>
              </a:lnSpc>
              <a:spcBef>
                <a:spcPts val="600"/>
              </a:spcBef>
              <a:spcAft>
                <a:spcPts val="0"/>
              </a:spcAft>
              <a:buSzPts val="1400"/>
              <a:buNone/>
              <a:defRPr sz="1700"/>
            </a:lvl1pPr>
            <a:lvl2pPr marL="914400" lvl="1" indent="-311150" algn="ctr">
              <a:lnSpc>
                <a:spcPct val="100000"/>
              </a:lnSpc>
              <a:spcBef>
                <a:spcPts val="600"/>
              </a:spcBef>
              <a:spcAft>
                <a:spcPts val="0"/>
              </a:spcAft>
              <a:buSzPts val="1300"/>
              <a:buChar char="▪"/>
              <a:defRPr/>
            </a:lvl2pPr>
            <a:lvl3pPr marL="1371600" lvl="2" indent="-298450" algn="ctr">
              <a:lnSpc>
                <a:spcPct val="100000"/>
              </a:lnSpc>
              <a:spcBef>
                <a:spcPts val="600"/>
              </a:spcBef>
              <a:spcAft>
                <a:spcPts val="0"/>
              </a:spcAft>
              <a:buSzPts val="1100"/>
              <a:buChar char="▪"/>
              <a:defRPr/>
            </a:lvl3pPr>
            <a:lvl4pPr marL="1828800" lvl="3" indent="-292100" algn="ctr">
              <a:lnSpc>
                <a:spcPct val="100000"/>
              </a:lnSpc>
              <a:spcBef>
                <a:spcPts val="600"/>
              </a:spcBef>
              <a:spcAft>
                <a:spcPts val="0"/>
              </a:spcAft>
              <a:buSzPts val="1000"/>
              <a:buChar char="▪"/>
              <a:defRPr/>
            </a:lvl4pPr>
            <a:lvl5pPr marL="2286000" lvl="4" indent="-292100" algn="ctr">
              <a:lnSpc>
                <a:spcPct val="100000"/>
              </a:lnSpc>
              <a:spcBef>
                <a:spcPts val="600"/>
              </a:spcBef>
              <a:spcAft>
                <a:spcPts val="0"/>
              </a:spcAft>
              <a:buSzPts val="10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29"/>
          <p:cNvSpPr txBox="1">
            <a:spLocks noGrp="1"/>
          </p:cNvSpPr>
          <p:nvPr>
            <p:ph type="body" idx="3"/>
          </p:nvPr>
        </p:nvSpPr>
        <p:spPr>
          <a:xfrm>
            <a:off x="640771" y="3588544"/>
            <a:ext cx="3248891" cy="207169"/>
          </a:xfrm>
          <a:prstGeom prst="rect">
            <a:avLst/>
          </a:prstGeom>
          <a:noFill/>
          <a:ln>
            <a:noFill/>
          </a:ln>
        </p:spPr>
        <p:txBody>
          <a:bodyPr spcFirstLastPara="1" anchor="ctr">
            <a:normAutofit/>
          </a:bodyPr>
          <a:lstStyle>
            <a:lvl1pPr marL="457200" lvl="0" indent="-228600" algn="ctr">
              <a:lnSpc>
                <a:spcPct val="100000"/>
              </a:lnSpc>
              <a:spcBef>
                <a:spcPts val="600"/>
              </a:spcBef>
              <a:spcAft>
                <a:spcPts val="0"/>
              </a:spcAft>
              <a:buSzPts val="800"/>
              <a:buNone/>
              <a:defRPr sz="900" b="1" cap="none">
                <a:solidFill>
                  <a:srgbClr val="595959"/>
                </a:solidFill>
                <a:latin typeface="Verdana"/>
                <a:ea typeface="Verdana"/>
                <a:cs typeface="Verdana"/>
                <a:sym typeface="Verdana"/>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100000"/>
              </a:lnSpc>
              <a:spcBef>
                <a:spcPts val="600"/>
              </a:spcBef>
              <a:spcAft>
                <a:spcPts val="0"/>
              </a:spcAft>
              <a:buSzPts val="1100"/>
              <a:buChar char="▪"/>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 name="Google Shape;247;p29">
            <a:extLst>
              <a:ext uri="{FF2B5EF4-FFF2-40B4-BE49-F238E27FC236}">
                <a16:creationId xmlns:a16="http://schemas.microsoft.com/office/drawing/2014/main" id="{7F33BE7C-0DA5-C295-35CD-D2D605CAA3C8}"/>
              </a:ext>
            </a:extLst>
          </p:cNvPr>
          <p:cNvSpPr txBox="1">
            <a:spLocks noGrp="1" noChangeArrowheads="1"/>
          </p:cNvSpPr>
          <p:nvPr>
            <p:ph type="dt" idx="10"/>
          </p:nvPr>
        </p:nvSpPr>
        <p:spPr>
          <a:xfrm>
            <a:off x="8062913" y="4751388"/>
            <a:ext cx="885825" cy="187325"/>
          </a:xfrm>
        </p:spPr>
        <p:txBody>
          <a:bodyPr/>
          <a:lstStyle>
            <a:lvl1pPr>
              <a:defRPr/>
            </a:lvl1pPr>
          </a:lstStyle>
          <a:p>
            <a:pPr>
              <a:defRPr/>
            </a:pPr>
            <a:endParaRPr lang="en-US" altLang="en-US"/>
          </a:p>
        </p:txBody>
      </p:sp>
      <p:sp>
        <p:nvSpPr>
          <p:cNvPr id="11" name="Google Shape;248;p29">
            <a:extLst>
              <a:ext uri="{FF2B5EF4-FFF2-40B4-BE49-F238E27FC236}">
                <a16:creationId xmlns:a16="http://schemas.microsoft.com/office/drawing/2014/main" id="{D6B75D8A-D2E4-D8A5-60E6-388EB31869A2}"/>
              </a:ext>
            </a:extLst>
          </p:cNvPr>
          <p:cNvSpPr txBox="1">
            <a:spLocks noGrp="1" noChangeArrowheads="1"/>
          </p:cNvSpPr>
          <p:nvPr>
            <p:ph type="ftr" idx="11"/>
          </p:nvPr>
        </p:nvSpPr>
        <p:spPr>
          <a:xfrm>
            <a:off x="195263" y="4751388"/>
            <a:ext cx="2914650" cy="187325"/>
          </a:xfrm>
        </p:spPr>
        <p:txBody>
          <a:bodyPr/>
          <a:lstStyle>
            <a:lvl1pPr>
              <a:defRPr/>
            </a:lvl1pPr>
          </a:lstStyle>
          <a:p>
            <a:pPr>
              <a:defRPr/>
            </a:pPr>
            <a:endParaRPr lang="en-US" altLang="en-US"/>
          </a:p>
        </p:txBody>
      </p:sp>
      <p:sp>
        <p:nvSpPr>
          <p:cNvPr id="12" name="Google Shape;249;p29">
            <a:extLst>
              <a:ext uri="{FF2B5EF4-FFF2-40B4-BE49-F238E27FC236}">
                <a16:creationId xmlns:a16="http://schemas.microsoft.com/office/drawing/2014/main" id="{A4248A7D-8629-3149-B53E-E667998F89DD}"/>
              </a:ext>
            </a:extLst>
          </p:cNvPr>
          <p:cNvSpPr txBox="1">
            <a:spLocks noGrp="1" noChangeArrowheads="1"/>
          </p:cNvSpPr>
          <p:nvPr>
            <p:ph type="sldNum" idx="12"/>
          </p:nvPr>
        </p:nvSpPr>
        <p:spPr/>
        <p:txBody>
          <a:bodyPr/>
          <a:lstStyle>
            <a:lvl1pPr>
              <a:defRPr/>
            </a:lvl1pPr>
          </a:lstStyle>
          <a:p>
            <a:pPr>
              <a:defRPr/>
            </a:pPr>
            <a:r>
              <a:rPr lang="zh-CN" altLang="en-US"/>
              <a:t>PAGE  </a:t>
            </a:r>
            <a:fld id="{CEAC60AF-3B7F-4F87-BB21-A4B8767B18F6}" type="slidenum">
              <a:rPr lang="zh-CN" altLang="en-US" smtClean="0"/>
              <a:pPr>
                <a:defRPr/>
              </a:pPr>
              <a:t>‹#›</a:t>
            </a:fld>
            <a:endParaRPr lang="en-US" altLang="en-US"/>
          </a:p>
        </p:txBody>
      </p:sp>
    </p:spTree>
    <p:extLst>
      <p:ext uri="{BB962C8B-B14F-4D97-AF65-F5344CB8AC3E}">
        <p14:creationId xmlns:p14="http://schemas.microsoft.com/office/powerpoint/2010/main" val="128126831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bg>
      <p:bgPr>
        <a:solidFill>
          <a:schemeClr val="accent1"/>
        </a:solidFill>
        <a:effectLst/>
      </p:bgPr>
    </p:bg>
    <p:spTree>
      <p:nvGrpSpPr>
        <p:cNvPr id="1" name="Shape 260"/>
        <p:cNvGrpSpPr/>
        <p:nvPr/>
      </p:nvGrpSpPr>
      <p:grpSpPr>
        <a:xfrm>
          <a:off x="0" y="0"/>
          <a:ext cx="0" cy="0"/>
          <a:chOff x="0" y="0"/>
          <a:chExt cx="0" cy="0"/>
        </a:xfrm>
      </p:grpSpPr>
      <p:grpSp>
        <p:nvGrpSpPr>
          <p:cNvPr id="2" name="Google Shape;266;p30">
            <a:extLst>
              <a:ext uri="{FF2B5EF4-FFF2-40B4-BE49-F238E27FC236}">
                <a16:creationId xmlns:a16="http://schemas.microsoft.com/office/drawing/2014/main" id="{41EC117F-A4F1-CEAE-340B-28698CB73972}"/>
              </a:ext>
            </a:extLst>
          </p:cNvPr>
          <p:cNvGrpSpPr>
            <a:grpSpLocks/>
          </p:cNvGrpSpPr>
          <p:nvPr/>
        </p:nvGrpSpPr>
        <p:grpSpPr bwMode="auto">
          <a:xfrm>
            <a:off x="0" y="0"/>
            <a:ext cx="9144000" cy="298450"/>
            <a:chOff x="0" y="0"/>
            <a:chExt cx="12192000" cy="397164"/>
          </a:xfrm>
        </p:grpSpPr>
        <p:sp>
          <p:nvSpPr>
            <p:cNvPr id="3" name="Google Shape;267;p30">
              <a:extLst>
                <a:ext uri="{FF2B5EF4-FFF2-40B4-BE49-F238E27FC236}">
                  <a16:creationId xmlns:a16="http://schemas.microsoft.com/office/drawing/2014/main" id="{4CADBC95-AB6A-C113-2076-EBDF39DEF04D}"/>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268;p30">
              <a:extLst>
                <a:ext uri="{FF2B5EF4-FFF2-40B4-BE49-F238E27FC236}">
                  <a16:creationId xmlns:a16="http://schemas.microsoft.com/office/drawing/2014/main" id="{F67696FE-4AC5-1BC6-F045-9CCC6EB98E5E}"/>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269;p30">
              <a:extLst>
                <a:ext uri="{FF2B5EF4-FFF2-40B4-BE49-F238E27FC236}">
                  <a16:creationId xmlns:a16="http://schemas.microsoft.com/office/drawing/2014/main" id="{41596C01-6B0C-566E-F85D-F4AF33E0BD90}"/>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70;p30">
              <a:extLst>
                <a:ext uri="{FF2B5EF4-FFF2-40B4-BE49-F238E27FC236}">
                  <a16:creationId xmlns:a16="http://schemas.microsoft.com/office/drawing/2014/main" id="{CB6973F2-625C-C497-D6D0-4621BD6A1E54}"/>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71;p30">
              <a:extLst>
                <a:ext uri="{FF2B5EF4-FFF2-40B4-BE49-F238E27FC236}">
                  <a16:creationId xmlns:a16="http://schemas.microsoft.com/office/drawing/2014/main" id="{CD607CF6-43BD-CA9C-188F-7E24D9DAFC02}"/>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261" name="Google Shape;261;p30"/>
          <p:cNvSpPr txBox="1">
            <a:spLocks noGrp="1"/>
          </p:cNvSpPr>
          <p:nvPr>
            <p:ph type="body" idx="1"/>
          </p:nvPr>
        </p:nvSpPr>
        <p:spPr>
          <a:xfrm>
            <a:off x="1163241" y="2596169"/>
            <a:ext cx="6803231" cy="448866"/>
          </a:xfrm>
          <a:prstGeom prst="rect">
            <a:avLst/>
          </a:prstGeom>
          <a:noFill/>
          <a:ln>
            <a:noFill/>
          </a:ln>
        </p:spPr>
        <p:txBody>
          <a:bodyPr spcFirstLastPara="1">
            <a:normAutofit/>
          </a:bodyPr>
          <a:lstStyle>
            <a:lvl1pPr marL="457200" lvl="0" indent="-228600" algn="ctr">
              <a:lnSpc>
                <a:spcPct val="100000"/>
              </a:lnSpc>
              <a:spcBef>
                <a:spcPts val="600"/>
              </a:spcBef>
              <a:spcAft>
                <a:spcPts val="0"/>
              </a:spcAft>
              <a:buSzPts val="2000"/>
              <a:buNone/>
              <a:defRPr sz="2400"/>
            </a:lvl1pPr>
            <a:lvl2pPr marL="914400" lvl="1" indent="-228600" algn="ctr">
              <a:lnSpc>
                <a:spcPct val="100000"/>
              </a:lnSpc>
              <a:spcBef>
                <a:spcPts val="600"/>
              </a:spcBef>
              <a:spcAft>
                <a:spcPts val="0"/>
              </a:spcAft>
              <a:buSzPts val="1300"/>
              <a:buNone/>
              <a:defRPr/>
            </a:lvl2pPr>
            <a:lvl3pPr marL="1371600" lvl="2" indent="-228600" algn="ctr">
              <a:lnSpc>
                <a:spcPct val="100000"/>
              </a:lnSpc>
              <a:spcBef>
                <a:spcPts val="600"/>
              </a:spcBef>
              <a:spcAft>
                <a:spcPts val="0"/>
              </a:spcAft>
              <a:buSzPts val="1100"/>
              <a:buNone/>
              <a:defRPr/>
            </a:lvl3pPr>
            <a:lvl4pPr marL="1828800" lvl="3" indent="-228600" algn="ctr">
              <a:lnSpc>
                <a:spcPct val="100000"/>
              </a:lnSpc>
              <a:spcBef>
                <a:spcPts val="600"/>
              </a:spcBef>
              <a:spcAft>
                <a:spcPts val="0"/>
              </a:spcAft>
              <a:buSzPts val="1000"/>
              <a:buNone/>
              <a:defRPr/>
            </a:lvl4pPr>
            <a:lvl5pPr marL="2286000" lvl="4" indent="-228600" algn="ctr">
              <a:lnSpc>
                <a:spcPct val="100000"/>
              </a:lnSpc>
              <a:spcBef>
                <a:spcPts val="600"/>
              </a:spcBef>
              <a:spcAft>
                <a:spcPts val="0"/>
              </a:spcAft>
              <a:buSzPts val="1000"/>
              <a:buNone/>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2" name="Google Shape;262;p30"/>
          <p:cNvSpPr txBox="1">
            <a:spLocks noGrp="1"/>
          </p:cNvSpPr>
          <p:nvPr>
            <p:ph type="title"/>
          </p:nvPr>
        </p:nvSpPr>
        <p:spPr>
          <a:xfrm>
            <a:off x="215693" y="1787236"/>
            <a:ext cx="8677297" cy="784514"/>
          </a:xfrm>
          <a:prstGeom prst="rect">
            <a:avLst/>
          </a:prstGeom>
          <a:noFill/>
          <a:ln>
            <a:noFill/>
          </a:ln>
        </p:spPr>
        <p:txBody>
          <a:bodyPr spcFirstLastPara="1" anchor="b">
            <a:normAutofit/>
          </a:bodyPr>
          <a:lstStyle>
            <a:lvl1pPr lvl="0" algn="ctr">
              <a:lnSpc>
                <a:spcPct val="85000"/>
              </a:lnSpc>
              <a:spcBef>
                <a:spcPts val="0"/>
              </a:spcBef>
              <a:spcAft>
                <a:spcPts val="0"/>
              </a:spcAft>
              <a:buClr>
                <a:schemeClr val="dk1"/>
              </a:buClr>
              <a:buSzPts val="4500"/>
              <a:buFont typeface="Barlow Condensed"/>
              <a:buNone/>
              <a:defRPr sz="45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 name="Google Shape;263;p30">
            <a:extLst>
              <a:ext uri="{FF2B5EF4-FFF2-40B4-BE49-F238E27FC236}">
                <a16:creationId xmlns:a16="http://schemas.microsoft.com/office/drawing/2014/main" id="{A3B9676E-AB29-3825-2626-986E3820C7FF}"/>
              </a:ext>
            </a:extLst>
          </p:cNvPr>
          <p:cNvSpPr txBox="1">
            <a:spLocks noGrp="1" noChangeArrowheads="1"/>
          </p:cNvSpPr>
          <p:nvPr>
            <p:ph type="dt" idx="10"/>
          </p:nvPr>
        </p:nvSpPr>
        <p:spPr>
          <a:xfrm>
            <a:off x="8062913" y="4751388"/>
            <a:ext cx="885825" cy="187325"/>
          </a:xfrm>
        </p:spPr>
        <p:txBody>
          <a:bodyPr/>
          <a:lstStyle>
            <a:lvl1pPr>
              <a:defRPr/>
            </a:lvl1pPr>
          </a:lstStyle>
          <a:p>
            <a:pPr>
              <a:defRPr/>
            </a:pPr>
            <a:endParaRPr lang="en-US" altLang="en-US"/>
          </a:p>
        </p:txBody>
      </p:sp>
      <p:sp>
        <p:nvSpPr>
          <p:cNvPr id="9" name="Google Shape;264;p30">
            <a:extLst>
              <a:ext uri="{FF2B5EF4-FFF2-40B4-BE49-F238E27FC236}">
                <a16:creationId xmlns:a16="http://schemas.microsoft.com/office/drawing/2014/main" id="{63E76DBE-7064-8AC1-9B17-292E922DA299}"/>
              </a:ext>
            </a:extLst>
          </p:cNvPr>
          <p:cNvSpPr txBox="1">
            <a:spLocks noGrp="1" noChangeArrowheads="1"/>
          </p:cNvSpPr>
          <p:nvPr>
            <p:ph type="ftr" idx="11"/>
          </p:nvPr>
        </p:nvSpPr>
        <p:spPr/>
        <p:txBody>
          <a:bodyPr/>
          <a:lstStyle>
            <a:lvl1pPr>
              <a:defRPr/>
            </a:lvl1pPr>
          </a:lstStyle>
          <a:p>
            <a:pPr>
              <a:defRPr/>
            </a:pPr>
            <a:endParaRPr lang="en-US" altLang="en-US"/>
          </a:p>
        </p:txBody>
      </p:sp>
      <p:sp>
        <p:nvSpPr>
          <p:cNvPr id="10" name="Google Shape;265;p30">
            <a:extLst>
              <a:ext uri="{FF2B5EF4-FFF2-40B4-BE49-F238E27FC236}">
                <a16:creationId xmlns:a16="http://schemas.microsoft.com/office/drawing/2014/main" id="{9A0EE7B5-01D8-5315-784B-E39B674FC292}"/>
              </a:ext>
            </a:extLst>
          </p:cNvPr>
          <p:cNvSpPr txBox="1">
            <a:spLocks noGrp="1" noChangeArrowheads="1"/>
          </p:cNvSpPr>
          <p:nvPr>
            <p:ph type="sldNum" idx="12"/>
          </p:nvPr>
        </p:nvSpPr>
        <p:spPr/>
        <p:txBody>
          <a:bodyPr/>
          <a:lstStyle>
            <a:lvl1pPr>
              <a:defRPr/>
            </a:lvl1pPr>
          </a:lstStyle>
          <a:p>
            <a:pPr>
              <a:defRPr/>
            </a:pPr>
            <a:r>
              <a:rPr lang="zh-CN" altLang="en-US"/>
              <a:t>PAGE  </a:t>
            </a:r>
            <a:fld id="{2B60DB65-F17C-4AAC-8C20-C69A913800BE}" type="slidenum">
              <a:rPr lang="zh-CN" altLang="en-US" smtClean="0"/>
              <a:pPr>
                <a:defRPr/>
              </a:pPr>
              <a:t>‹#›</a:t>
            </a:fld>
            <a:endParaRPr lang="en-US" altLang="en-US"/>
          </a:p>
        </p:txBody>
      </p:sp>
    </p:spTree>
    <p:extLst>
      <p:ext uri="{BB962C8B-B14F-4D97-AF65-F5344CB8AC3E}">
        <p14:creationId xmlns:p14="http://schemas.microsoft.com/office/powerpoint/2010/main" val="331109238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chemeClr val="tx1"/>
        </a:solidFill>
        <a:effectLst/>
      </p:bgPr>
    </p:bg>
    <p:spTree>
      <p:nvGrpSpPr>
        <p:cNvPr id="1" name="Shape 272"/>
        <p:cNvGrpSpPr/>
        <p:nvPr/>
      </p:nvGrpSpPr>
      <p:grpSpPr>
        <a:xfrm>
          <a:off x="0" y="0"/>
          <a:ext cx="0" cy="0"/>
          <a:chOff x="0" y="0"/>
          <a:chExt cx="0" cy="0"/>
        </a:xfrm>
      </p:grpSpPr>
      <p:grpSp>
        <p:nvGrpSpPr>
          <p:cNvPr id="2" name="Google Shape;278;p31">
            <a:extLst>
              <a:ext uri="{FF2B5EF4-FFF2-40B4-BE49-F238E27FC236}">
                <a16:creationId xmlns:a16="http://schemas.microsoft.com/office/drawing/2014/main" id="{0BDEF8F4-D630-2EFE-47C6-729F691F4DDA}"/>
              </a:ext>
            </a:extLst>
          </p:cNvPr>
          <p:cNvGrpSpPr>
            <a:grpSpLocks/>
          </p:cNvGrpSpPr>
          <p:nvPr/>
        </p:nvGrpSpPr>
        <p:grpSpPr bwMode="auto">
          <a:xfrm>
            <a:off x="0" y="0"/>
            <a:ext cx="9144000" cy="298450"/>
            <a:chOff x="0" y="0"/>
            <a:chExt cx="12192000" cy="397164"/>
          </a:xfrm>
        </p:grpSpPr>
        <p:sp>
          <p:nvSpPr>
            <p:cNvPr id="3" name="Google Shape;279;p31">
              <a:extLst>
                <a:ext uri="{FF2B5EF4-FFF2-40B4-BE49-F238E27FC236}">
                  <a16:creationId xmlns:a16="http://schemas.microsoft.com/office/drawing/2014/main" id="{768FC63B-7493-60E6-77AF-274B429A129E}"/>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280;p31">
              <a:extLst>
                <a:ext uri="{FF2B5EF4-FFF2-40B4-BE49-F238E27FC236}">
                  <a16:creationId xmlns:a16="http://schemas.microsoft.com/office/drawing/2014/main" id="{49615B9E-C5F5-3BEE-182A-CE699AC721B3}"/>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281;p31">
              <a:extLst>
                <a:ext uri="{FF2B5EF4-FFF2-40B4-BE49-F238E27FC236}">
                  <a16:creationId xmlns:a16="http://schemas.microsoft.com/office/drawing/2014/main" id="{5F143106-3BE5-ED3B-A335-B2AE21A1C11A}"/>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82;p31">
              <a:extLst>
                <a:ext uri="{FF2B5EF4-FFF2-40B4-BE49-F238E27FC236}">
                  <a16:creationId xmlns:a16="http://schemas.microsoft.com/office/drawing/2014/main" id="{89FB0A49-CD9A-C06F-804A-3AB47D236DAA}"/>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83;p31">
              <a:extLst>
                <a:ext uri="{FF2B5EF4-FFF2-40B4-BE49-F238E27FC236}">
                  <a16:creationId xmlns:a16="http://schemas.microsoft.com/office/drawing/2014/main" id="{3C341C1C-2897-46F4-011A-0AA6170662A6}"/>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273" name="Google Shape;273;p31"/>
          <p:cNvSpPr txBox="1">
            <a:spLocks noGrp="1"/>
          </p:cNvSpPr>
          <p:nvPr>
            <p:ph type="body" idx="1"/>
          </p:nvPr>
        </p:nvSpPr>
        <p:spPr>
          <a:xfrm>
            <a:off x="1163241" y="2596169"/>
            <a:ext cx="6803231" cy="448866"/>
          </a:xfrm>
          <a:prstGeom prst="rect">
            <a:avLst/>
          </a:prstGeom>
          <a:noFill/>
          <a:ln>
            <a:noFill/>
          </a:ln>
        </p:spPr>
        <p:txBody>
          <a:bodyPr spcFirstLastPara="1">
            <a:normAutofit/>
          </a:bodyPr>
          <a:lstStyle>
            <a:lvl1pPr marL="457200" lvl="0" indent="-228600" algn="ctr">
              <a:lnSpc>
                <a:spcPct val="100000"/>
              </a:lnSpc>
              <a:spcBef>
                <a:spcPts val="600"/>
              </a:spcBef>
              <a:spcAft>
                <a:spcPts val="0"/>
              </a:spcAft>
              <a:buSzPts val="2000"/>
              <a:buNone/>
              <a:defRPr sz="2400">
                <a:solidFill>
                  <a:schemeClr val="lt1"/>
                </a:solidFill>
              </a:defRPr>
            </a:lvl1pPr>
            <a:lvl2pPr marL="914400" lvl="1" indent="-228600" algn="ctr">
              <a:lnSpc>
                <a:spcPct val="100000"/>
              </a:lnSpc>
              <a:spcBef>
                <a:spcPts val="600"/>
              </a:spcBef>
              <a:spcAft>
                <a:spcPts val="0"/>
              </a:spcAft>
              <a:buSzPts val="1300"/>
              <a:buNone/>
              <a:defRPr/>
            </a:lvl2pPr>
            <a:lvl3pPr marL="1371600" lvl="2" indent="-228600" algn="ctr">
              <a:lnSpc>
                <a:spcPct val="100000"/>
              </a:lnSpc>
              <a:spcBef>
                <a:spcPts val="600"/>
              </a:spcBef>
              <a:spcAft>
                <a:spcPts val="0"/>
              </a:spcAft>
              <a:buSzPts val="1100"/>
              <a:buNone/>
              <a:defRPr/>
            </a:lvl3pPr>
            <a:lvl4pPr marL="1828800" lvl="3" indent="-228600" algn="ctr">
              <a:lnSpc>
                <a:spcPct val="100000"/>
              </a:lnSpc>
              <a:spcBef>
                <a:spcPts val="600"/>
              </a:spcBef>
              <a:spcAft>
                <a:spcPts val="0"/>
              </a:spcAft>
              <a:buSzPts val="1000"/>
              <a:buNone/>
              <a:defRPr/>
            </a:lvl4pPr>
            <a:lvl5pPr marL="2286000" lvl="4" indent="-228600" algn="ctr">
              <a:lnSpc>
                <a:spcPct val="100000"/>
              </a:lnSpc>
              <a:spcBef>
                <a:spcPts val="600"/>
              </a:spcBef>
              <a:spcAft>
                <a:spcPts val="0"/>
              </a:spcAft>
              <a:buSzPts val="1000"/>
              <a:buNone/>
              <a:defRPr/>
            </a:lvl5pPr>
            <a:lvl6pPr marL="2743200" lvl="5" indent="-317500" algn="l">
              <a:lnSpc>
                <a:spcPct val="90000"/>
              </a:lnSpc>
              <a:spcBef>
                <a:spcPts val="6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4" name="Google Shape;274;p31"/>
          <p:cNvSpPr txBox="1">
            <a:spLocks noGrp="1"/>
          </p:cNvSpPr>
          <p:nvPr>
            <p:ph type="title"/>
          </p:nvPr>
        </p:nvSpPr>
        <p:spPr>
          <a:xfrm>
            <a:off x="215693" y="1787236"/>
            <a:ext cx="8677297" cy="784514"/>
          </a:xfrm>
          <a:prstGeom prst="rect">
            <a:avLst/>
          </a:prstGeom>
          <a:noFill/>
          <a:ln>
            <a:noFill/>
          </a:ln>
        </p:spPr>
        <p:txBody>
          <a:bodyPr spcFirstLastPara="1" anchor="b">
            <a:normAutofit/>
          </a:bodyPr>
          <a:lstStyle>
            <a:lvl1pPr lvl="0" algn="ctr">
              <a:lnSpc>
                <a:spcPct val="85000"/>
              </a:lnSpc>
              <a:spcBef>
                <a:spcPts val="0"/>
              </a:spcBef>
              <a:spcAft>
                <a:spcPts val="0"/>
              </a:spcAft>
              <a:buClr>
                <a:schemeClr val="lt1"/>
              </a:buClr>
              <a:buSzPts val="4500"/>
              <a:buFont typeface="Barlow Condensed"/>
              <a:buNone/>
              <a:defRPr sz="4500" b="1"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 name="Google Shape;275;p31">
            <a:extLst>
              <a:ext uri="{FF2B5EF4-FFF2-40B4-BE49-F238E27FC236}">
                <a16:creationId xmlns:a16="http://schemas.microsoft.com/office/drawing/2014/main" id="{B51760D8-6903-FA7A-F6F2-C15B3394C38B}"/>
              </a:ext>
            </a:extLst>
          </p:cNvPr>
          <p:cNvSpPr txBox="1">
            <a:spLocks noGrp="1" noChangeArrowheads="1"/>
          </p:cNvSpPr>
          <p:nvPr>
            <p:ph type="dt" idx="10"/>
          </p:nvPr>
        </p:nvSpPr>
        <p:spPr>
          <a:xfrm>
            <a:off x="8062913" y="4751388"/>
            <a:ext cx="885825" cy="187325"/>
          </a:xfrm>
        </p:spPr>
        <p:txBody>
          <a:bodyPr/>
          <a:lstStyle>
            <a:lvl1pPr>
              <a:defRPr>
                <a:solidFill>
                  <a:srgbClr val="FFFFFF"/>
                </a:solidFill>
              </a:defRPr>
            </a:lvl1pPr>
          </a:lstStyle>
          <a:p>
            <a:pPr>
              <a:defRPr/>
            </a:pPr>
            <a:endParaRPr lang="en-US" altLang="en-US"/>
          </a:p>
        </p:txBody>
      </p:sp>
      <p:sp>
        <p:nvSpPr>
          <p:cNvPr id="9" name="Google Shape;276;p31">
            <a:extLst>
              <a:ext uri="{FF2B5EF4-FFF2-40B4-BE49-F238E27FC236}">
                <a16:creationId xmlns:a16="http://schemas.microsoft.com/office/drawing/2014/main" id="{68DF2493-A55F-50D4-CABE-71A75CC25A25}"/>
              </a:ext>
            </a:extLst>
          </p:cNvPr>
          <p:cNvSpPr txBox="1">
            <a:spLocks noGrp="1" noChangeArrowheads="1"/>
          </p:cNvSpPr>
          <p:nvPr>
            <p:ph type="ftr" idx="11"/>
          </p:nvPr>
        </p:nvSpPr>
        <p:spPr/>
        <p:txBody>
          <a:bodyPr/>
          <a:lstStyle>
            <a:lvl1pPr>
              <a:defRPr>
                <a:solidFill>
                  <a:srgbClr val="FFFFFF"/>
                </a:solidFill>
              </a:defRPr>
            </a:lvl1pPr>
          </a:lstStyle>
          <a:p>
            <a:pPr>
              <a:defRPr/>
            </a:pPr>
            <a:endParaRPr lang="en-US" altLang="en-US"/>
          </a:p>
        </p:txBody>
      </p:sp>
      <p:sp>
        <p:nvSpPr>
          <p:cNvPr id="10" name="Google Shape;277;p31">
            <a:extLst>
              <a:ext uri="{FF2B5EF4-FFF2-40B4-BE49-F238E27FC236}">
                <a16:creationId xmlns:a16="http://schemas.microsoft.com/office/drawing/2014/main" id="{171E99EA-A312-980E-1D19-AEEF77A134D5}"/>
              </a:ext>
            </a:extLst>
          </p:cNvPr>
          <p:cNvSpPr txBox="1">
            <a:spLocks noGrp="1" noChangeArrowheads="1"/>
          </p:cNvSpPr>
          <p:nvPr>
            <p:ph type="sldNum" idx="12"/>
          </p:nvPr>
        </p:nvSpPr>
        <p:spPr/>
        <p:txBody>
          <a:bodyPr/>
          <a:lstStyle>
            <a:lvl1pPr>
              <a:defRPr>
                <a:solidFill>
                  <a:srgbClr val="FFFFFF"/>
                </a:solidFill>
              </a:defRPr>
            </a:lvl1pPr>
          </a:lstStyle>
          <a:p>
            <a:pPr>
              <a:defRPr/>
            </a:pPr>
            <a:r>
              <a:rPr lang="zh-CN" altLang="en-US"/>
              <a:t>PAGE  </a:t>
            </a:r>
            <a:fld id="{1FC1CA03-32DC-49C4-8D20-CA24C8E81968}" type="slidenum">
              <a:rPr lang="zh-CN" altLang="en-US" smtClean="0"/>
              <a:pPr>
                <a:defRPr/>
              </a:pPr>
              <a:t>‹#›</a:t>
            </a:fld>
            <a:endParaRPr lang="en-US" altLang="en-US"/>
          </a:p>
        </p:txBody>
      </p:sp>
    </p:spTree>
    <p:extLst>
      <p:ext uri="{BB962C8B-B14F-4D97-AF65-F5344CB8AC3E}">
        <p14:creationId xmlns:p14="http://schemas.microsoft.com/office/powerpoint/2010/main" val="119912969"/>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284"/>
        <p:cNvGrpSpPr/>
        <p:nvPr/>
      </p:nvGrpSpPr>
      <p:grpSpPr>
        <a:xfrm>
          <a:off x="0" y="0"/>
          <a:ext cx="0" cy="0"/>
          <a:chOff x="0" y="0"/>
          <a:chExt cx="0" cy="0"/>
        </a:xfrm>
      </p:grpSpPr>
      <p:grpSp>
        <p:nvGrpSpPr>
          <p:cNvPr id="2" name="Google Shape;289;p32">
            <a:extLst>
              <a:ext uri="{FF2B5EF4-FFF2-40B4-BE49-F238E27FC236}">
                <a16:creationId xmlns:a16="http://schemas.microsoft.com/office/drawing/2014/main" id="{29715A97-8CB1-EF3F-8B12-C2BCAC567E95}"/>
              </a:ext>
            </a:extLst>
          </p:cNvPr>
          <p:cNvGrpSpPr>
            <a:grpSpLocks/>
          </p:cNvGrpSpPr>
          <p:nvPr/>
        </p:nvGrpSpPr>
        <p:grpSpPr bwMode="auto">
          <a:xfrm>
            <a:off x="0" y="0"/>
            <a:ext cx="9144000" cy="298450"/>
            <a:chOff x="0" y="0"/>
            <a:chExt cx="12192000" cy="397164"/>
          </a:xfrm>
        </p:grpSpPr>
        <p:sp>
          <p:nvSpPr>
            <p:cNvPr id="3" name="Google Shape;290;p32">
              <a:extLst>
                <a:ext uri="{FF2B5EF4-FFF2-40B4-BE49-F238E27FC236}">
                  <a16:creationId xmlns:a16="http://schemas.microsoft.com/office/drawing/2014/main" id="{23D5A6D3-D88A-C688-CC2F-BF4043738DE6}"/>
                </a:ext>
              </a:extLst>
            </p:cNvPr>
            <p:cNvSpPr/>
            <p:nvPr/>
          </p:nvSpPr>
          <p:spPr>
            <a:xfrm>
              <a:off x="0" y="198582"/>
              <a:ext cx="3081867"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291;p32">
              <a:extLst>
                <a:ext uri="{FF2B5EF4-FFF2-40B4-BE49-F238E27FC236}">
                  <a16:creationId xmlns:a16="http://schemas.microsoft.com/office/drawing/2014/main" id="{D1C25048-A78C-93B5-705D-B26174F69404}"/>
                </a:ext>
              </a:extLst>
            </p:cNvPr>
            <p:cNvSpPr/>
            <p:nvPr/>
          </p:nvSpPr>
          <p:spPr>
            <a:xfrm>
              <a:off x="3050117" y="198582"/>
              <a:ext cx="3048000"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292;p32">
              <a:extLst>
                <a:ext uri="{FF2B5EF4-FFF2-40B4-BE49-F238E27FC236}">
                  <a16:creationId xmlns:a16="http://schemas.microsoft.com/office/drawing/2014/main" id="{EAC0C29A-1EA4-9C91-FC1D-517384BF0DA7}"/>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293;p32">
              <a:extLst>
                <a:ext uri="{FF2B5EF4-FFF2-40B4-BE49-F238E27FC236}">
                  <a16:creationId xmlns:a16="http://schemas.microsoft.com/office/drawing/2014/main" id="{1B8529F0-03BD-EB29-BE7F-142E5A48347F}"/>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294;p32">
              <a:extLst>
                <a:ext uri="{FF2B5EF4-FFF2-40B4-BE49-F238E27FC236}">
                  <a16:creationId xmlns:a16="http://schemas.microsoft.com/office/drawing/2014/main" id="{A2BE36D4-74C6-AA0A-AEA5-80B2FF0921EA}"/>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pic>
        <p:nvPicPr>
          <p:cNvPr id="8" name="Google Shape;295;p32">
            <a:extLst>
              <a:ext uri="{FF2B5EF4-FFF2-40B4-BE49-F238E27FC236}">
                <a16:creationId xmlns:a16="http://schemas.microsoft.com/office/drawing/2014/main" id="{8B7E2434-4EF3-03B2-E717-E2FA30671F4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739775"/>
            <a:ext cx="462915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Google Shape;285;p32"/>
          <p:cNvSpPr txBox="1">
            <a:spLocks noGrp="1"/>
          </p:cNvSpPr>
          <p:nvPr>
            <p:ph type="title"/>
          </p:nvPr>
        </p:nvSpPr>
        <p:spPr>
          <a:xfrm>
            <a:off x="492919" y="3435927"/>
            <a:ext cx="8158163" cy="1198418"/>
          </a:xfrm>
          <a:prstGeom prst="rect">
            <a:avLst/>
          </a:prstGeom>
          <a:noFill/>
          <a:ln>
            <a:noFill/>
          </a:ln>
        </p:spPr>
        <p:txBody>
          <a:bodyPr spcFirstLastPara="1" anchorCtr="1">
            <a:noAutofit/>
          </a:bodyPr>
          <a:lstStyle>
            <a:lvl1pPr lvl="0" algn="ctr">
              <a:lnSpc>
                <a:spcPct val="85000"/>
              </a:lnSpc>
              <a:spcBef>
                <a:spcPts val="0"/>
              </a:spcBef>
              <a:spcAft>
                <a:spcPts val="0"/>
              </a:spcAft>
              <a:buClr>
                <a:schemeClr val="dk1"/>
              </a:buClr>
              <a:buSzPts val="1400"/>
              <a:buFont typeface="Verdana"/>
              <a:buNone/>
              <a:defRPr sz="1400" b="0" i="0" cap="none">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 name="Google Shape;286;p32">
            <a:extLst>
              <a:ext uri="{FF2B5EF4-FFF2-40B4-BE49-F238E27FC236}">
                <a16:creationId xmlns:a16="http://schemas.microsoft.com/office/drawing/2014/main" id="{1F100E6B-DD40-EC20-6DA2-6BDD12751379}"/>
              </a:ext>
            </a:extLst>
          </p:cNvPr>
          <p:cNvSpPr txBox="1">
            <a:spLocks noGrp="1" noChangeArrowheads="1"/>
          </p:cNvSpPr>
          <p:nvPr>
            <p:ph type="dt" idx="10"/>
          </p:nvPr>
        </p:nvSpPr>
        <p:spPr>
          <a:xfrm>
            <a:off x="8039100" y="4751388"/>
            <a:ext cx="885825" cy="187325"/>
          </a:xfrm>
        </p:spPr>
        <p:txBody>
          <a:bodyPr/>
          <a:lstStyle>
            <a:lvl1pPr>
              <a:defRPr/>
            </a:lvl1pPr>
          </a:lstStyle>
          <a:p>
            <a:pPr>
              <a:defRPr/>
            </a:pPr>
            <a:endParaRPr lang="en-US" altLang="en-US"/>
          </a:p>
        </p:txBody>
      </p:sp>
      <p:sp>
        <p:nvSpPr>
          <p:cNvPr id="10" name="Google Shape;287;p32">
            <a:extLst>
              <a:ext uri="{FF2B5EF4-FFF2-40B4-BE49-F238E27FC236}">
                <a16:creationId xmlns:a16="http://schemas.microsoft.com/office/drawing/2014/main" id="{CFA378BC-29D0-6F53-F779-8D1C9C83CA58}"/>
              </a:ext>
            </a:extLst>
          </p:cNvPr>
          <p:cNvSpPr txBox="1">
            <a:spLocks noGrp="1" noChangeArrowheads="1"/>
          </p:cNvSpPr>
          <p:nvPr>
            <p:ph type="ftr" idx="11"/>
          </p:nvPr>
        </p:nvSpPr>
        <p:spPr>
          <a:xfrm>
            <a:off x="219075" y="4751388"/>
            <a:ext cx="3621088" cy="187325"/>
          </a:xfrm>
        </p:spPr>
        <p:txBody>
          <a:bodyPr/>
          <a:lstStyle>
            <a:lvl1pPr>
              <a:defRPr/>
            </a:lvl1pPr>
          </a:lstStyle>
          <a:p>
            <a:pPr>
              <a:defRPr/>
            </a:pPr>
            <a:endParaRPr lang="en-US" altLang="en-US"/>
          </a:p>
        </p:txBody>
      </p:sp>
      <p:sp>
        <p:nvSpPr>
          <p:cNvPr id="11" name="Google Shape;288;p32">
            <a:extLst>
              <a:ext uri="{FF2B5EF4-FFF2-40B4-BE49-F238E27FC236}">
                <a16:creationId xmlns:a16="http://schemas.microsoft.com/office/drawing/2014/main" id="{5CAC296E-C6E0-D466-4978-CCAD594036E7}"/>
              </a:ext>
            </a:extLst>
          </p:cNvPr>
          <p:cNvSpPr txBox="1">
            <a:spLocks noGrp="1" noChangeArrowheads="1"/>
          </p:cNvSpPr>
          <p:nvPr>
            <p:ph type="sldNum" idx="12"/>
          </p:nvPr>
        </p:nvSpPr>
        <p:spPr/>
        <p:txBody>
          <a:bodyPr/>
          <a:lstStyle>
            <a:lvl1pPr>
              <a:defRPr/>
            </a:lvl1pPr>
          </a:lstStyle>
          <a:p>
            <a:pPr>
              <a:defRPr/>
            </a:pPr>
            <a:r>
              <a:rPr lang="zh-CN" altLang="en-US"/>
              <a:t>PAGE  </a:t>
            </a:r>
            <a:fld id="{09D940EE-B6F8-4787-8C19-E8D760EEEEAA}" type="slidenum">
              <a:rPr lang="zh-CN" altLang="en-US" smtClean="0"/>
              <a:pPr>
                <a:defRPr/>
              </a:pPr>
              <a:t>‹#›</a:t>
            </a:fld>
            <a:endParaRPr lang="en-US" altLang="en-US"/>
          </a:p>
        </p:txBody>
      </p:sp>
    </p:spTree>
    <p:extLst>
      <p:ext uri="{BB962C8B-B14F-4D97-AF65-F5344CB8AC3E}">
        <p14:creationId xmlns:p14="http://schemas.microsoft.com/office/powerpoint/2010/main" val="319132435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 name="Google Shape;24;p4">
            <a:extLst>
              <a:ext uri="{FF2B5EF4-FFF2-40B4-BE49-F238E27FC236}">
                <a16:creationId xmlns:a16="http://schemas.microsoft.com/office/drawing/2014/main" id="{BE7BB1FD-8783-428B-0B69-09CB4399418F}"/>
              </a:ext>
            </a:extLst>
          </p:cNvPr>
          <p:cNvSpPr>
            <a:spLocks noChangeArrowheads="1"/>
          </p:cNvSpPr>
          <p:nvPr/>
        </p:nvSpPr>
        <p:spPr bwMode="auto">
          <a:xfrm>
            <a:off x="0" y="0"/>
            <a:ext cx="9144000" cy="487363"/>
          </a:xfrm>
          <a:prstGeom prst="rect">
            <a:avLst/>
          </a:prstGeom>
          <a:solidFill>
            <a:schemeClr val="tx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25;p4">
            <a:extLst>
              <a:ext uri="{FF2B5EF4-FFF2-40B4-BE49-F238E27FC236}">
                <a16:creationId xmlns:a16="http://schemas.microsoft.com/office/drawing/2014/main" id="{2AF49EC5-24B0-A299-B605-C907A64FFF6C}"/>
              </a:ext>
            </a:extLst>
          </p:cNvPr>
          <p:cNvGrpSpPr>
            <a:grpSpLocks/>
          </p:cNvGrpSpPr>
          <p:nvPr/>
        </p:nvGrpSpPr>
        <p:grpSpPr bwMode="auto">
          <a:xfrm>
            <a:off x="830263" y="1190625"/>
            <a:ext cx="746125" cy="46038"/>
            <a:chOff x="4580561" y="2589004"/>
            <a:chExt cx="1064464" cy="25200"/>
          </a:xfrm>
        </p:grpSpPr>
        <p:sp>
          <p:nvSpPr>
            <p:cNvPr id="4" name="Google Shape;26;p4">
              <a:extLst>
                <a:ext uri="{FF2B5EF4-FFF2-40B4-BE49-F238E27FC236}">
                  <a16:creationId xmlns:a16="http://schemas.microsoft.com/office/drawing/2014/main" id="{769272F8-8DAA-4785-2ADD-979723836BD8}"/>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27;p4">
              <a:extLst>
                <a:ext uri="{FF2B5EF4-FFF2-40B4-BE49-F238E27FC236}">
                  <a16:creationId xmlns:a16="http://schemas.microsoft.com/office/drawing/2014/main" id="{BF7DB26B-CF62-24A9-4C5B-7D9FCFA91D24}"/>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 name="Google Shape;30;p4">
            <a:extLst>
              <a:ext uri="{FF2B5EF4-FFF2-40B4-BE49-F238E27FC236}">
                <a16:creationId xmlns:a16="http://schemas.microsoft.com/office/drawing/2014/main" id="{359D24B3-E7FD-8BE9-1B3C-8F84FE1D173E}"/>
              </a:ext>
            </a:extLst>
          </p:cNvPr>
          <p:cNvSpPr txBox="1">
            <a:spLocks noGrp="1" noChangeArrowheads="1"/>
          </p:cNvSpPr>
          <p:nvPr>
            <p:ph type="sldNum" idx="10"/>
          </p:nvPr>
        </p:nvSpPr>
        <p:spPr/>
        <p:txBody>
          <a:bodyPr/>
          <a:lstStyle>
            <a:lvl1pPr>
              <a:defRPr/>
            </a:lvl1pPr>
          </a:lstStyle>
          <a:p>
            <a:pPr>
              <a:defRPr/>
            </a:pPr>
            <a:fld id="{CBD80487-11B4-48AB-9B06-F910700DF82A}" type="slidenum">
              <a:rPr lang="zh-CN" altLang="en-US"/>
              <a:pPr>
                <a:defRPr/>
              </a:pPr>
              <a:t>‹#›</a:t>
            </a:fld>
            <a:endParaRPr lang="en-US" altLang="en-US"/>
          </a:p>
        </p:txBody>
      </p:sp>
    </p:spTree>
    <p:extLst>
      <p:ext uri="{BB962C8B-B14F-4D97-AF65-F5344CB8AC3E}">
        <p14:creationId xmlns:p14="http://schemas.microsoft.com/office/powerpoint/2010/main" val="3752965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losing Slide_ALT">
  <p:cSld name="Closing Slide_ALT">
    <p:bg>
      <p:bgPr>
        <a:solidFill>
          <a:schemeClr val="tx1"/>
        </a:solidFill>
        <a:effectLst/>
      </p:bgPr>
    </p:bg>
    <p:spTree>
      <p:nvGrpSpPr>
        <p:cNvPr id="1" name="Shape 296"/>
        <p:cNvGrpSpPr/>
        <p:nvPr/>
      </p:nvGrpSpPr>
      <p:grpSpPr>
        <a:xfrm>
          <a:off x="0" y="0"/>
          <a:ext cx="0" cy="0"/>
          <a:chOff x="0" y="0"/>
          <a:chExt cx="0" cy="0"/>
        </a:xfrm>
      </p:grpSpPr>
      <p:pic>
        <p:nvPicPr>
          <p:cNvPr id="2" name="Google Shape;301;p33">
            <a:extLst>
              <a:ext uri="{FF2B5EF4-FFF2-40B4-BE49-F238E27FC236}">
                <a16:creationId xmlns:a16="http://schemas.microsoft.com/office/drawing/2014/main" id="{C155591F-30A3-60B4-2401-B0FF695405F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739775"/>
            <a:ext cx="462915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302;p33">
            <a:extLst>
              <a:ext uri="{FF2B5EF4-FFF2-40B4-BE49-F238E27FC236}">
                <a16:creationId xmlns:a16="http://schemas.microsoft.com/office/drawing/2014/main" id="{8ABED3E9-3B0D-CC98-884B-72452D44EE65}"/>
              </a:ext>
            </a:extLst>
          </p:cNvPr>
          <p:cNvGrpSpPr>
            <a:grpSpLocks/>
          </p:cNvGrpSpPr>
          <p:nvPr/>
        </p:nvGrpSpPr>
        <p:grpSpPr bwMode="auto">
          <a:xfrm>
            <a:off x="0" y="0"/>
            <a:ext cx="9144000" cy="298450"/>
            <a:chOff x="0" y="0"/>
            <a:chExt cx="12192000" cy="397164"/>
          </a:xfrm>
        </p:grpSpPr>
        <p:sp>
          <p:nvSpPr>
            <p:cNvPr id="4" name="Google Shape;303;p33">
              <a:extLst>
                <a:ext uri="{FF2B5EF4-FFF2-40B4-BE49-F238E27FC236}">
                  <a16:creationId xmlns:a16="http://schemas.microsoft.com/office/drawing/2014/main" id="{A095849D-F75B-21CC-F8FB-251D56B3A095}"/>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304;p33">
              <a:extLst>
                <a:ext uri="{FF2B5EF4-FFF2-40B4-BE49-F238E27FC236}">
                  <a16:creationId xmlns:a16="http://schemas.microsoft.com/office/drawing/2014/main" id="{149A4A18-0E10-853C-D77C-5D8A46A388B7}"/>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305;p33">
              <a:extLst>
                <a:ext uri="{FF2B5EF4-FFF2-40B4-BE49-F238E27FC236}">
                  <a16:creationId xmlns:a16="http://schemas.microsoft.com/office/drawing/2014/main" id="{5F85F51D-A787-7AFA-FD59-53F7939ABE70}"/>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306;p33">
              <a:extLst>
                <a:ext uri="{FF2B5EF4-FFF2-40B4-BE49-F238E27FC236}">
                  <a16:creationId xmlns:a16="http://schemas.microsoft.com/office/drawing/2014/main" id="{1823F189-40AA-0988-8440-0ED7B107D86E}"/>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8" name="Google Shape;307;p33">
              <a:extLst>
                <a:ext uri="{FF2B5EF4-FFF2-40B4-BE49-F238E27FC236}">
                  <a16:creationId xmlns:a16="http://schemas.microsoft.com/office/drawing/2014/main" id="{AFCA5CB7-CF51-0A61-21DC-432F02E32EEB}"/>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297" name="Google Shape;297;p33"/>
          <p:cNvSpPr txBox="1">
            <a:spLocks noGrp="1"/>
          </p:cNvSpPr>
          <p:nvPr>
            <p:ph type="title"/>
          </p:nvPr>
        </p:nvSpPr>
        <p:spPr>
          <a:xfrm>
            <a:off x="550069" y="3512127"/>
            <a:ext cx="8043863" cy="1169836"/>
          </a:xfrm>
          <a:prstGeom prst="rect">
            <a:avLst/>
          </a:prstGeom>
          <a:noFill/>
          <a:ln>
            <a:noFill/>
          </a:ln>
        </p:spPr>
        <p:txBody>
          <a:bodyPr spcFirstLastPara="1" anchorCtr="1">
            <a:noAutofit/>
          </a:bodyPr>
          <a:lstStyle>
            <a:lvl1pPr lvl="0" algn="ctr">
              <a:lnSpc>
                <a:spcPct val="75000"/>
              </a:lnSpc>
              <a:spcBef>
                <a:spcPts val="0"/>
              </a:spcBef>
              <a:spcAft>
                <a:spcPts val="0"/>
              </a:spcAft>
              <a:buClr>
                <a:schemeClr val="lt1"/>
              </a:buClr>
              <a:buSzPts val="1400"/>
              <a:buFont typeface="Verdana"/>
              <a:buNone/>
              <a:defRPr sz="1400" b="0" i="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 name="Google Shape;298;p33">
            <a:extLst>
              <a:ext uri="{FF2B5EF4-FFF2-40B4-BE49-F238E27FC236}">
                <a16:creationId xmlns:a16="http://schemas.microsoft.com/office/drawing/2014/main" id="{3B19D4FB-2B0B-733E-F30E-6EF043A8B762}"/>
              </a:ext>
            </a:extLst>
          </p:cNvPr>
          <p:cNvSpPr txBox="1">
            <a:spLocks noGrp="1" noChangeArrowheads="1"/>
          </p:cNvSpPr>
          <p:nvPr>
            <p:ph type="dt" idx="10"/>
          </p:nvPr>
        </p:nvSpPr>
        <p:spPr>
          <a:xfrm>
            <a:off x="8074025" y="4751388"/>
            <a:ext cx="885825" cy="187325"/>
          </a:xfrm>
        </p:spPr>
        <p:txBody>
          <a:bodyPr/>
          <a:lstStyle>
            <a:lvl1pPr>
              <a:defRPr>
                <a:solidFill>
                  <a:srgbClr val="FFFFFF"/>
                </a:solidFill>
              </a:defRPr>
            </a:lvl1pPr>
          </a:lstStyle>
          <a:p>
            <a:pPr>
              <a:defRPr/>
            </a:pPr>
            <a:endParaRPr lang="en-US" altLang="en-US"/>
          </a:p>
        </p:txBody>
      </p:sp>
      <p:sp>
        <p:nvSpPr>
          <p:cNvPr id="10" name="Google Shape;299;p33">
            <a:extLst>
              <a:ext uri="{FF2B5EF4-FFF2-40B4-BE49-F238E27FC236}">
                <a16:creationId xmlns:a16="http://schemas.microsoft.com/office/drawing/2014/main" id="{319FA815-1D75-6B01-DFEB-E6DA046B588F}"/>
              </a:ext>
            </a:extLst>
          </p:cNvPr>
          <p:cNvSpPr txBox="1">
            <a:spLocks noGrp="1" noChangeArrowheads="1"/>
          </p:cNvSpPr>
          <p:nvPr>
            <p:ph type="ftr" idx="11"/>
          </p:nvPr>
        </p:nvSpPr>
        <p:spPr>
          <a:xfrm>
            <a:off x="184150" y="4751388"/>
            <a:ext cx="3563938" cy="187325"/>
          </a:xfrm>
        </p:spPr>
        <p:txBody>
          <a:bodyPr/>
          <a:lstStyle>
            <a:lvl1pPr>
              <a:defRPr>
                <a:solidFill>
                  <a:srgbClr val="FFFFFF"/>
                </a:solidFill>
              </a:defRPr>
            </a:lvl1pPr>
          </a:lstStyle>
          <a:p>
            <a:pPr>
              <a:defRPr/>
            </a:pPr>
            <a:endParaRPr lang="en-US" altLang="en-US"/>
          </a:p>
        </p:txBody>
      </p:sp>
      <p:sp>
        <p:nvSpPr>
          <p:cNvPr id="11" name="Google Shape;300;p33">
            <a:extLst>
              <a:ext uri="{FF2B5EF4-FFF2-40B4-BE49-F238E27FC236}">
                <a16:creationId xmlns:a16="http://schemas.microsoft.com/office/drawing/2014/main" id="{93D35F56-4E41-AB0F-641D-1A6EA18E4FAD}"/>
              </a:ext>
            </a:extLst>
          </p:cNvPr>
          <p:cNvSpPr txBox="1">
            <a:spLocks noGrp="1" noChangeArrowheads="1"/>
          </p:cNvSpPr>
          <p:nvPr>
            <p:ph type="sldNum" idx="12"/>
          </p:nvPr>
        </p:nvSpPr>
        <p:spPr/>
        <p:txBody>
          <a:bodyPr/>
          <a:lstStyle>
            <a:lvl1pPr>
              <a:defRPr>
                <a:solidFill>
                  <a:srgbClr val="FFFFFF"/>
                </a:solidFill>
              </a:defRPr>
            </a:lvl1pPr>
          </a:lstStyle>
          <a:p>
            <a:pPr>
              <a:defRPr/>
            </a:pPr>
            <a:r>
              <a:rPr lang="zh-CN" altLang="en-US"/>
              <a:t>PAGE  </a:t>
            </a:r>
            <a:fld id="{A38E4654-0458-4025-9728-CA8A63F83DAA}" type="slidenum">
              <a:rPr lang="zh-CN" altLang="en-US" smtClean="0"/>
              <a:pPr>
                <a:defRPr/>
              </a:pPr>
              <a:t>‹#›</a:t>
            </a:fld>
            <a:endParaRPr lang="en-US" altLang="en-US"/>
          </a:p>
        </p:txBody>
      </p:sp>
    </p:spTree>
    <p:extLst>
      <p:ext uri="{BB962C8B-B14F-4D97-AF65-F5344CB8AC3E}">
        <p14:creationId xmlns:p14="http://schemas.microsoft.com/office/powerpoint/2010/main" val="107778276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1_Closing Slide_Y+W">
  <p:cSld name="1_Closing Slide_Y+W">
    <p:spTree>
      <p:nvGrpSpPr>
        <p:cNvPr id="1" name="Shape 308"/>
        <p:cNvGrpSpPr/>
        <p:nvPr/>
      </p:nvGrpSpPr>
      <p:grpSpPr>
        <a:xfrm>
          <a:off x="0" y="0"/>
          <a:ext cx="0" cy="0"/>
          <a:chOff x="0" y="0"/>
          <a:chExt cx="0" cy="0"/>
        </a:xfrm>
      </p:grpSpPr>
      <p:grpSp>
        <p:nvGrpSpPr>
          <p:cNvPr id="2" name="Google Shape;312;p34">
            <a:extLst>
              <a:ext uri="{FF2B5EF4-FFF2-40B4-BE49-F238E27FC236}">
                <a16:creationId xmlns:a16="http://schemas.microsoft.com/office/drawing/2014/main" id="{9F25FE2E-B3E1-DD62-386B-54799CAE9163}"/>
              </a:ext>
            </a:extLst>
          </p:cNvPr>
          <p:cNvGrpSpPr>
            <a:grpSpLocks/>
          </p:cNvGrpSpPr>
          <p:nvPr/>
        </p:nvGrpSpPr>
        <p:grpSpPr bwMode="auto">
          <a:xfrm>
            <a:off x="0" y="0"/>
            <a:ext cx="9144000" cy="298450"/>
            <a:chOff x="0" y="0"/>
            <a:chExt cx="12192000" cy="397164"/>
          </a:xfrm>
        </p:grpSpPr>
        <p:sp>
          <p:nvSpPr>
            <p:cNvPr id="3" name="Google Shape;313;p34">
              <a:extLst>
                <a:ext uri="{FF2B5EF4-FFF2-40B4-BE49-F238E27FC236}">
                  <a16:creationId xmlns:a16="http://schemas.microsoft.com/office/drawing/2014/main" id="{741E479E-9328-96D7-BAB3-1F5328CC8C59}"/>
                </a:ext>
              </a:extLst>
            </p:cNvPr>
            <p:cNvSpPr/>
            <p:nvPr/>
          </p:nvSpPr>
          <p:spPr>
            <a:xfrm>
              <a:off x="0" y="198582"/>
              <a:ext cx="3081867"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4" name="Google Shape;314;p34">
              <a:extLst>
                <a:ext uri="{FF2B5EF4-FFF2-40B4-BE49-F238E27FC236}">
                  <a16:creationId xmlns:a16="http://schemas.microsoft.com/office/drawing/2014/main" id="{839F5486-C2F5-05E6-B68C-7DA284ACE905}"/>
                </a:ext>
              </a:extLst>
            </p:cNvPr>
            <p:cNvSpPr/>
            <p:nvPr/>
          </p:nvSpPr>
          <p:spPr>
            <a:xfrm>
              <a:off x="3050117" y="198582"/>
              <a:ext cx="3048000"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315;p34">
              <a:extLst>
                <a:ext uri="{FF2B5EF4-FFF2-40B4-BE49-F238E27FC236}">
                  <a16:creationId xmlns:a16="http://schemas.microsoft.com/office/drawing/2014/main" id="{05750572-DBFA-228D-E9DF-2DB238F93EA2}"/>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316;p34">
              <a:extLst>
                <a:ext uri="{FF2B5EF4-FFF2-40B4-BE49-F238E27FC236}">
                  <a16:creationId xmlns:a16="http://schemas.microsoft.com/office/drawing/2014/main" id="{F8EBD369-88AA-F724-2E7B-3AA83EB54B65}"/>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317;p34">
              <a:extLst>
                <a:ext uri="{FF2B5EF4-FFF2-40B4-BE49-F238E27FC236}">
                  <a16:creationId xmlns:a16="http://schemas.microsoft.com/office/drawing/2014/main" id="{D8DEA860-4630-9EB0-646E-62434BED5A8C}"/>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pic>
        <p:nvPicPr>
          <p:cNvPr id="8" name="Google Shape;318;p34">
            <a:extLst>
              <a:ext uri="{FF2B5EF4-FFF2-40B4-BE49-F238E27FC236}">
                <a16:creationId xmlns:a16="http://schemas.microsoft.com/office/drawing/2014/main" id="{E285BE1B-2F80-5520-2DE3-EE719E947FA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603250"/>
            <a:ext cx="46291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319;p34">
            <a:extLst>
              <a:ext uri="{FF2B5EF4-FFF2-40B4-BE49-F238E27FC236}">
                <a16:creationId xmlns:a16="http://schemas.microsoft.com/office/drawing/2014/main" id="{016ED1CC-A2D2-AE1F-E794-9AD6BCE719D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963" y="3640138"/>
            <a:ext cx="13620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320;p34">
            <a:extLst>
              <a:ext uri="{FF2B5EF4-FFF2-40B4-BE49-F238E27FC236}">
                <a16:creationId xmlns:a16="http://schemas.microsoft.com/office/drawing/2014/main" id="{E3E9257F-18A3-2889-6DD4-8538271E9A1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75" y="4154488"/>
            <a:ext cx="2787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Google Shape;309;p34">
            <a:extLst>
              <a:ext uri="{FF2B5EF4-FFF2-40B4-BE49-F238E27FC236}">
                <a16:creationId xmlns:a16="http://schemas.microsoft.com/office/drawing/2014/main" id="{88A708EA-8B4C-AC30-BC16-2CCE4C1CB353}"/>
              </a:ext>
            </a:extLst>
          </p:cNvPr>
          <p:cNvSpPr txBox="1">
            <a:spLocks noGrp="1" noChangeArrowheads="1"/>
          </p:cNvSpPr>
          <p:nvPr>
            <p:ph type="dt" idx="10"/>
          </p:nvPr>
        </p:nvSpPr>
        <p:spPr>
          <a:xfrm>
            <a:off x="8039100" y="4751388"/>
            <a:ext cx="885825" cy="187325"/>
          </a:xfrm>
        </p:spPr>
        <p:txBody>
          <a:bodyPr/>
          <a:lstStyle>
            <a:lvl1pPr>
              <a:defRPr/>
            </a:lvl1pPr>
          </a:lstStyle>
          <a:p>
            <a:pPr>
              <a:defRPr/>
            </a:pPr>
            <a:endParaRPr lang="en-US" altLang="en-US"/>
          </a:p>
        </p:txBody>
      </p:sp>
      <p:sp>
        <p:nvSpPr>
          <p:cNvPr id="12" name="Google Shape;310;p34">
            <a:extLst>
              <a:ext uri="{FF2B5EF4-FFF2-40B4-BE49-F238E27FC236}">
                <a16:creationId xmlns:a16="http://schemas.microsoft.com/office/drawing/2014/main" id="{7AAE3FFF-20BA-62C6-7114-E72B57B068E2}"/>
              </a:ext>
            </a:extLst>
          </p:cNvPr>
          <p:cNvSpPr txBox="1">
            <a:spLocks noGrp="1" noChangeArrowheads="1"/>
          </p:cNvSpPr>
          <p:nvPr>
            <p:ph type="ftr" idx="11"/>
          </p:nvPr>
        </p:nvSpPr>
        <p:spPr>
          <a:xfrm>
            <a:off x="219075" y="4751388"/>
            <a:ext cx="3621088" cy="187325"/>
          </a:xfrm>
        </p:spPr>
        <p:txBody>
          <a:bodyPr/>
          <a:lstStyle>
            <a:lvl1pPr>
              <a:defRPr/>
            </a:lvl1pPr>
          </a:lstStyle>
          <a:p>
            <a:pPr>
              <a:defRPr/>
            </a:pPr>
            <a:endParaRPr lang="en-US" altLang="en-US"/>
          </a:p>
        </p:txBody>
      </p:sp>
      <p:sp>
        <p:nvSpPr>
          <p:cNvPr id="13" name="Google Shape;311;p34">
            <a:extLst>
              <a:ext uri="{FF2B5EF4-FFF2-40B4-BE49-F238E27FC236}">
                <a16:creationId xmlns:a16="http://schemas.microsoft.com/office/drawing/2014/main" id="{AEF1CC76-5807-EA10-FBE0-30BA33A0AA9A}"/>
              </a:ext>
            </a:extLst>
          </p:cNvPr>
          <p:cNvSpPr txBox="1">
            <a:spLocks noGrp="1" noChangeArrowheads="1"/>
          </p:cNvSpPr>
          <p:nvPr>
            <p:ph type="sldNum" idx="12"/>
          </p:nvPr>
        </p:nvSpPr>
        <p:spPr/>
        <p:txBody>
          <a:bodyPr/>
          <a:lstStyle>
            <a:lvl1pPr>
              <a:defRPr/>
            </a:lvl1pPr>
          </a:lstStyle>
          <a:p>
            <a:pPr>
              <a:defRPr/>
            </a:pPr>
            <a:r>
              <a:rPr lang="zh-CN" altLang="en-US"/>
              <a:t>PAGE  </a:t>
            </a:r>
            <a:fld id="{FF28D2A6-3E66-4095-AEB1-0FD09581586C}" type="slidenum">
              <a:rPr lang="zh-CN" altLang="en-US" smtClean="0"/>
              <a:pPr>
                <a:defRPr/>
              </a:pPr>
              <a:t>‹#›</a:t>
            </a:fld>
            <a:endParaRPr lang="en-US" altLang="en-US"/>
          </a:p>
        </p:txBody>
      </p:sp>
    </p:spTree>
    <p:extLst>
      <p:ext uri="{BB962C8B-B14F-4D97-AF65-F5344CB8AC3E}">
        <p14:creationId xmlns:p14="http://schemas.microsoft.com/office/powerpoint/2010/main" val="122957950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1_Closing Slide_Y+W_ALT">
  <p:cSld name="1_Closing Slide_Y+W_ALT">
    <p:bg>
      <p:bgPr>
        <a:solidFill>
          <a:schemeClr val="tx1"/>
        </a:solidFill>
        <a:effectLst/>
      </p:bgPr>
    </p:bg>
    <p:spTree>
      <p:nvGrpSpPr>
        <p:cNvPr id="1" name="Shape 321"/>
        <p:cNvGrpSpPr/>
        <p:nvPr/>
      </p:nvGrpSpPr>
      <p:grpSpPr>
        <a:xfrm>
          <a:off x="0" y="0"/>
          <a:ext cx="0" cy="0"/>
          <a:chOff x="0" y="0"/>
          <a:chExt cx="0" cy="0"/>
        </a:xfrm>
      </p:grpSpPr>
      <p:pic>
        <p:nvPicPr>
          <p:cNvPr id="2" name="Google Shape;325;p35">
            <a:extLst>
              <a:ext uri="{FF2B5EF4-FFF2-40B4-BE49-F238E27FC236}">
                <a16:creationId xmlns:a16="http://schemas.microsoft.com/office/drawing/2014/main" id="{E59FE6DB-8433-5FCF-B10A-877EB283DA8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600075"/>
            <a:ext cx="462915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326;p35">
            <a:extLst>
              <a:ext uri="{FF2B5EF4-FFF2-40B4-BE49-F238E27FC236}">
                <a16:creationId xmlns:a16="http://schemas.microsoft.com/office/drawing/2014/main" id="{12B324E9-A2B7-F7FB-EBB7-BF3D93D50A79}"/>
              </a:ext>
            </a:extLst>
          </p:cNvPr>
          <p:cNvGrpSpPr>
            <a:grpSpLocks/>
          </p:cNvGrpSpPr>
          <p:nvPr/>
        </p:nvGrpSpPr>
        <p:grpSpPr bwMode="auto">
          <a:xfrm>
            <a:off x="0" y="0"/>
            <a:ext cx="9144000" cy="298450"/>
            <a:chOff x="0" y="0"/>
            <a:chExt cx="12192000" cy="397164"/>
          </a:xfrm>
        </p:grpSpPr>
        <p:sp>
          <p:nvSpPr>
            <p:cNvPr id="4" name="Google Shape;327;p35">
              <a:extLst>
                <a:ext uri="{FF2B5EF4-FFF2-40B4-BE49-F238E27FC236}">
                  <a16:creationId xmlns:a16="http://schemas.microsoft.com/office/drawing/2014/main" id="{ADB5487F-6EDA-F46B-7C03-8848F21F4C63}"/>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5" name="Google Shape;328;p35">
              <a:extLst>
                <a:ext uri="{FF2B5EF4-FFF2-40B4-BE49-F238E27FC236}">
                  <a16:creationId xmlns:a16="http://schemas.microsoft.com/office/drawing/2014/main" id="{97D901C3-5AC6-1862-6436-1E6D04B21DC3}"/>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6" name="Google Shape;329;p35">
              <a:extLst>
                <a:ext uri="{FF2B5EF4-FFF2-40B4-BE49-F238E27FC236}">
                  <a16:creationId xmlns:a16="http://schemas.microsoft.com/office/drawing/2014/main" id="{234039CD-89BF-CE87-0CA1-7765866ED1D3}"/>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330;p35">
              <a:extLst>
                <a:ext uri="{FF2B5EF4-FFF2-40B4-BE49-F238E27FC236}">
                  <a16:creationId xmlns:a16="http://schemas.microsoft.com/office/drawing/2014/main" id="{F7A7DCAB-2B57-4560-29E8-B7AC53D241E4}"/>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8" name="Google Shape;331;p35">
              <a:extLst>
                <a:ext uri="{FF2B5EF4-FFF2-40B4-BE49-F238E27FC236}">
                  <a16:creationId xmlns:a16="http://schemas.microsoft.com/office/drawing/2014/main" id="{F44C5471-3718-7F7F-604C-84B7ED035FE5}"/>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pic>
        <p:nvPicPr>
          <p:cNvPr id="9" name="Google Shape;332;p35">
            <a:extLst>
              <a:ext uri="{FF2B5EF4-FFF2-40B4-BE49-F238E27FC236}">
                <a16:creationId xmlns:a16="http://schemas.microsoft.com/office/drawing/2014/main" id="{465203BE-DFDE-6438-71D7-F2026DFA583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963" y="3640138"/>
            <a:ext cx="13620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333;p35">
            <a:extLst>
              <a:ext uri="{FF2B5EF4-FFF2-40B4-BE49-F238E27FC236}">
                <a16:creationId xmlns:a16="http://schemas.microsoft.com/office/drawing/2014/main" id="{F6635F13-A9C3-E982-9C23-EAAD185F71F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75" y="4154488"/>
            <a:ext cx="2787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Google Shape;322;p35">
            <a:extLst>
              <a:ext uri="{FF2B5EF4-FFF2-40B4-BE49-F238E27FC236}">
                <a16:creationId xmlns:a16="http://schemas.microsoft.com/office/drawing/2014/main" id="{92B2B2E3-62BE-5162-DE4A-D37C46574441}"/>
              </a:ext>
            </a:extLst>
          </p:cNvPr>
          <p:cNvSpPr txBox="1">
            <a:spLocks noGrp="1" noChangeArrowheads="1"/>
          </p:cNvSpPr>
          <p:nvPr>
            <p:ph type="dt" idx="10"/>
          </p:nvPr>
        </p:nvSpPr>
        <p:spPr>
          <a:xfrm>
            <a:off x="8074025" y="4751388"/>
            <a:ext cx="885825" cy="187325"/>
          </a:xfrm>
        </p:spPr>
        <p:txBody>
          <a:bodyPr/>
          <a:lstStyle>
            <a:lvl1pPr>
              <a:defRPr>
                <a:solidFill>
                  <a:srgbClr val="FFFFFF"/>
                </a:solidFill>
              </a:defRPr>
            </a:lvl1pPr>
          </a:lstStyle>
          <a:p>
            <a:pPr>
              <a:defRPr/>
            </a:pPr>
            <a:endParaRPr lang="en-US" altLang="en-US"/>
          </a:p>
        </p:txBody>
      </p:sp>
      <p:sp>
        <p:nvSpPr>
          <p:cNvPr id="12" name="Google Shape;323;p35">
            <a:extLst>
              <a:ext uri="{FF2B5EF4-FFF2-40B4-BE49-F238E27FC236}">
                <a16:creationId xmlns:a16="http://schemas.microsoft.com/office/drawing/2014/main" id="{27501346-08A7-D398-BD4C-EA47048BC3B3}"/>
              </a:ext>
            </a:extLst>
          </p:cNvPr>
          <p:cNvSpPr txBox="1">
            <a:spLocks noGrp="1" noChangeArrowheads="1"/>
          </p:cNvSpPr>
          <p:nvPr>
            <p:ph type="ftr" idx="11"/>
          </p:nvPr>
        </p:nvSpPr>
        <p:spPr>
          <a:xfrm>
            <a:off x="184150" y="4751388"/>
            <a:ext cx="3563938" cy="187325"/>
          </a:xfrm>
        </p:spPr>
        <p:txBody>
          <a:bodyPr/>
          <a:lstStyle>
            <a:lvl1pPr>
              <a:defRPr>
                <a:solidFill>
                  <a:srgbClr val="FFFFFF"/>
                </a:solidFill>
              </a:defRPr>
            </a:lvl1pPr>
          </a:lstStyle>
          <a:p>
            <a:pPr>
              <a:defRPr/>
            </a:pPr>
            <a:endParaRPr lang="en-US" altLang="en-US"/>
          </a:p>
        </p:txBody>
      </p:sp>
      <p:sp>
        <p:nvSpPr>
          <p:cNvPr id="13" name="Google Shape;324;p35">
            <a:extLst>
              <a:ext uri="{FF2B5EF4-FFF2-40B4-BE49-F238E27FC236}">
                <a16:creationId xmlns:a16="http://schemas.microsoft.com/office/drawing/2014/main" id="{B7078000-E1F0-3BF4-6DE1-A70723520076}"/>
              </a:ext>
            </a:extLst>
          </p:cNvPr>
          <p:cNvSpPr txBox="1">
            <a:spLocks noGrp="1" noChangeArrowheads="1"/>
          </p:cNvSpPr>
          <p:nvPr>
            <p:ph type="sldNum" idx="12"/>
          </p:nvPr>
        </p:nvSpPr>
        <p:spPr/>
        <p:txBody>
          <a:bodyPr/>
          <a:lstStyle>
            <a:lvl1pPr>
              <a:defRPr>
                <a:solidFill>
                  <a:srgbClr val="FFFFFF"/>
                </a:solidFill>
              </a:defRPr>
            </a:lvl1pPr>
          </a:lstStyle>
          <a:p>
            <a:pPr>
              <a:defRPr/>
            </a:pPr>
            <a:r>
              <a:rPr lang="zh-CN" altLang="en-US"/>
              <a:t>PAGE  </a:t>
            </a:r>
            <a:fld id="{A40DA2A4-AB9F-491D-A830-B541380A2671}" type="slidenum">
              <a:rPr lang="zh-CN" altLang="en-US" smtClean="0"/>
              <a:pPr>
                <a:defRPr/>
              </a:pPr>
              <a:t>‹#›</a:t>
            </a:fld>
            <a:endParaRPr lang="en-US" altLang="en-US"/>
          </a:p>
        </p:txBody>
      </p:sp>
    </p:spTree>
    <p:extLst>
      <p:ext uri="{BB962C8B-B14F-4D97-AF65-F5344CB8AC3E}">
        <p14:creationId xmlns:p14="http://schemas.microsoft.com/office/powerpoint/2010/main" val="160149048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标题幻灯片" type="title">
  <p:cSld name="标题幻灯片">
    <p:spTree>
      <p:nvGrpSpPr>
        <p:cNvPr id="1" name="Shape 95"/>
        <p:cNvGrpSpPr/>
        <p:nvPr/>
      </p:nvGrpSpPr>
      <p:grpSpPr>
        <a:xfrm>
          <a:off x="0" y="0"/>
          <a:ext cx="0" cy="0"/>
          <a:chOff x="0" y="0"/>
          <a:chExt cx="0" cy="0"/>
        </a:xfrm>
      </p:grpSpPr>
      <p:sp>
        <p:nvSpPr>
          <p:cNvPr id="4" name="Google Shape;96;p14">
            <a:extLst>
              <a:ext uri="{FF2B5EF4-FFF2-40B4-BE49-F238E27FC236}">
                <a16:creationId xmlns:a16="http://schemas.microsoft.com/office/drawing/2014/main" id="{3FD3DAAD-4822-0649-B8B0-CEE51B2AA404}"/>
              </a:ext>
            </a:extLst>
          </p:cNvPr>
          <p:cNvSpPr>
            <a:spLocks noChangeAspect="1" noChangeArrowheads="1"/>
          </p:cNvSpPr>
          <p:nvPr/>
        </p:nvSpPr>
        <p:spPr bwMode="auto">
          <a:xfrm>
            <a:off x="0" y="4198938"/>
            <a:ext cx="344487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endParaRPr lang="en-US" altLang="en-US"/>
          </a:p>
        </p:txBody>
      </p:sp>
      <p:grpSp>
        <p:nvGrpSpPr>
          <p:cNvPr id="5" name="Google Shape;102;p14">
            <a:extLst>
              <a:ext uri="{FF2B5EF4-FFF2-40B4-BE49-F238E27FC236}">
                <a16:creationId xmlns:a16="http://schemas.microsoft.com/office/drawing/2014/main" id="{8BF2545B-C61E-DA4B-B023-9AB42D787856}"/>
              </a:ext>
            </a:extLst>
          </p:cNvPr>
          <p:cNvGrpSpPr>
            <a:grpSpLocks/>
          </p:cNvGrpSpPr>
          <p:nvPr/>
        </p:nvGrpSpPr>
        <p:grpSpPr bwMode="auto">
          <a:xfrm>
            <a:off x="0" y="0"/>
            <a:ext cx="9144000" cy="298450"/>
            <a:chOff x="0" y="0"/>
            <a:chExt cx="12192000" cy="397164"/>
          </a:xfrm>
        </p:grpSpPr>
        <p:sp>
          <p:nvSpPr>
            <p:cNvPr id="6" name="Google Shape;103;p14">
              <a:extLst>
                <a:ext uri="{FF2B5EF4-FFF2-40B4-BE49-F238E27FC236}">
                  <a16:creationId xmlns:a16="http://schemas.microsoft.com/office/drawing/2014/main" id="{DFC39B4C-55C9-264B-B4CD-4FAB7787A681}"/>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7" name="Google Shape;104;p14">
              <a:extLst>
                <a:ext uri="{FF2B5EF4-FFF2-40B4-BE49-F238E27FC236}">
                  <a16:creationId xmlns:a16="http://schemas.microsoft.com/office/drawing/2014/main" id="{EB004883-972C-EC41-AB4C-2E23FC934A74}"/>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8" name="Google Shape;105;p14">
              <a:extLst>
                <a:ext uri="{FF2B5EF4-FFF2-40B4-BE49-F238E27FC236}">
                  <a16:creationId xmlns:a16="http://schemas.microsoft.com/office/drawing/2014/main" id="{CDDB8440-D38F-0148-8AB7-8A1EC4AECBE1}"/>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9" name="Google Shape;106;p14">
              <a:extLst>
                <a:ext uri="{FF2B5EF4-FFF2-40B4-BE49-F238E27FC236}">
                  <a16:creationId xmlns:a16="http://schemas.microsoft.com/office/drawing/2014/main" id="{911A6E3F-240D-CC40-ACBD-FD839B047BD8}"/>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10" name="Google Shape;107;p14">
              <a:extLst>
                <a:ext uri="{FF2B5EF4-FFF2-40B4-BE49-F238E27FC236}">
                  <a16:creationId xmlns:a16="http://schemas.microsoft.com/office/drawing/2014/main" id="{91D21279-B240-5D43-B386-66883237B600}"/>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
        <p:nvSpPr>
          <p:cNvPr id="97" name="Google Shape;97;p14"/>
          <p:cNvSpPr txBox="1">
            <a:spLocks noGrp="1"/>
          </p:cNvSpPr>
          <p:nvPr>
            <p:ph type="ctrTitle"/>
          </p:nvPr>
        </p:nvSpPr>
        <p:spPr>
          <a:xfrm>
            <a:off x="339555" y="771705"/>
            <a:ext cx="7366170" cy="1105586"/>
          </a:xfrm>
          <a:prstGeom prst="rect">
            <a:avLst/>
          </a:prstGeom>
          <a:noFill/>
          <a:ln>
            <a:noFill/>
          </a:ln>
        </p:spPr>
        <p:txBody>
          <a:bodyPr spcFirstLastPara="1" lIns="0" anchor="b">
            <a:noAutofit/>
          </a:bodyPr>
          <a:lstStyle>
            <a:lvl1pPr lvl="0" algn="l">
              <a:lnSpc>
                <a:spcPct val="85000"/>
              </a:lnSpc>
              <a:spcBef>
                <a:spcPts val="0"/>
              </a:spcBef>
              <a:spcAft>
                <a:spcPts val="0"/>
              </a:spcAft>
              <a:buClr>
                <a:schemeClr val="dk1"/>
              </a:buClr>
              <a:buSzPts val="4100"/>
              <a:buFont typeface="Barlow Condensed"/>
              <a:buNone/>
              <a:defRPr sz="4100" b="1" i="0" cap="non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14"/>
          <p:cNvSpPr txBox="1">
            <a:spLocks noGrp="1"/>
          </p:cNvSpPr>
          <p:nvPr>
            <p:ph type="subTitle" idx="1"/>
          </p:nvPr>
        </p:nvSpPr>
        <p:spPr>
          <a:xfrm>
            <a:off x="339555" y="3200116"/>
            <a:ext cx="4114682" cy="499912"/>
          </a:xfrm>
          <a:prstGeom prst="rect">
            <a:avLst/>
          </a:prstGeom>
          <a:noFill/>
          <a:ln>
            <a:noFill/>
          </a:ln>
        </p:spPr>
        <p:txBody>
          <a:bodyPr spcFirstLastPara="1" lIns="0">
            <a:normAutofit/>
          </a:bodyPr>
          <a:lstStyle>
            <a:lvl1pPr lvl="0" algn="l">
              <a:lnSpc>
                <a:spcPct val="100000"/>
              </a:lnSpc>
              <a:spcBef>
                <a:spcPts val="600"/>
              </a:spcBef>
              <a:spcAft>
                <a:spcPts val="0"/>
              </a:spcAft>
              <a:buSzPts val="1000"/>
              <a:buNone/>
              <a:defRPr sz="1100" b="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1" name="Google Shape;99;p14">
            <a:extLst>
              <a:ext uri="{FF2B5EF4-FFF2-40B4-BE49-F238E27FC236}">
                <a16:creationId xmlns:a16="http://schemas.microsoft.com/office/drawing/2014/main" id="{DF3818F8-0CA0-A647-82D9-9E57A6215117}"/>
              </a:ext>
            </a:extLst>
          </p:cNvPr>
          <p:cNvSpPr txBox="1">
            <a:spLocks noGrp="1" noChangeArrowheads="1"/>
          </p:cNvSpPr>
          <p:nvPr>
            <p:ph type="dt" idx="10"/>
          </p:nvPr>
        </p:nvSpPr>
        <p:spPr>
          <a:xfrm>
            <a:off x="339725" y="1981200"/>
            <a:ext cx="887413" cy="284163"/>
          </a:xfrm>
          <a:solidFill>
            <a:schemeClr val="accent1"/>
          </a:solidFill>
        </p:spPr>
        <p:txBody>
          <a:bodyPr/>
          <a:lstStyle>
            <a:lvl1pPr>
              <a:defRPr/>
            </a:lvl1pPr>
          </a:lstStyle>
          <a:p>
            <a:pPr>
              <a:defRPr/>
            </a:pPr>
            <a:endParaRPr lang="en-US" altLang="en-US"/>
          </a:p>
        </p:txBody>
      </p:sp>
      <p:sp>
        <p:nvSpPr>
          <p:cNvPr id="12" name="Google Shape;100;p14">
            <a:extLst>
              <a:ext uri="{FF2B5EF4-FFF2-40B4-BE49-F238E27FC236}">
                <a16:creationId xmlns:a16="http://schemas.microsoft.com/office/drawing/2014/main" id="{B2FB35B8-1031-0342-B182-62728DE1231E}"/>
              </a:ext>
            </a:extLst>
          </p:cNvPr>
          <p:cNvSpPr txBox="1">
            <a:spLocks noGrp="1" noChangeArrowheads="1"/>
          </p:cNvSpPr>
          <p:nvPr>
            <p:ph type="ftr" idx="11"/>
          </p:nvPr>
        </p:nvSpPr>
        <p:spPr>
          <a:xfrm>
            <a:off x="4967288" y="4783138"/>
            <a:ext cx="3221037" cy="187325"/>
          </a:xfrm>
        </p:spPr>
        <p:txBody>
          <a:bodyPr/>
          <a:lstStyle>
            <a:lvl1pPr algn="ctr">
              <a:defRPr/>
            </a:lvl1pPr>
          </a:lstStyle>
          <a:p>
            <a:pPr>
              <a:defRPr/>
            </a:pPr>
            <a:endParaRPr lang="en-US" altLang="en-US"/>
          </a:p>
        </p:txBody>
      </p:sp>
      <p:sp>
        <p:nvSpPr>
          <p:cNvPr id="13" name="Google Shape;101;p14">
            <a:extLst>
              <a:ext uri="{FF2B5EF4-FFF2-40B4-BE49-F238E27FC236}">
                <a16:creationId xmlns:a16="http://schemas.microsoft.com/office/drawing/2014/main" id="{8E8702F4-63B7-DC46-97C8-4C3A0FDDA714}"/>
              </a:ext>
            </a:extLst>
          </p:cNvPr>
          <p:cNvSpPr txBox="1">
            <a:spLocks noGrp="1" noChangeArrowheads="1"/>
          </p:cNvSpPr>
          <p:nvPr>
            <p:ph type="sldNum" idx="12"/>
          </p:nvPr>
        </p:nvSpPr>
        <p:spPr>
          <a:xfrm>
            <a:off x="8361363" y="4783138"/>
            <a:ext cx="415925" cy="187325"/>
          </a:xfrm>
        </p:spPr>
        <p:txBody>
          <a:bodyPr/>
          <a:lstStyle>
            <a:lvl1pPr>
              <a:defRPr smtClean="0"/>
            </a:lvl1pPr>
          </a:lstStyle>
          <a:p>
            <a:pPr>
              <a:defRPr/>
            </a:pPr>
            <a:fld id="{0A9CEF48-42D9-2349-B29F-CC222BB56656}" type="slidenum">
              <a:rPr lang="zh-CN" altLang="en-US"/>
              <a:pPr>
                <a:defRPr/>
              </a:pPr>
              <a:t>‹#›</a:t>
            </a:fld>
            <a:endParaRPr lang="en-US" altLang="en-US"/>
          </a:p>
        </p:txBody>
      </p:sp>
    </p:spTree>
    <p:extLst>
      <p:ext uri="{BB962C8B-B14F-4D97-AF65-F5344CB8AC3E}">
        <p14:creationId xmlns:p14="http://schemas.microsoft.com/office/powerpoint/2010/main" val="208500550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2" name="Google Shape;32;p5">
            <a:extLst>
              <a:ext uri="{FF2B5EF4-FFF2-40B4-BE49-F238E27FC236}">
                <a16:creationId xmlns:a16="http://schemas.microsoft.com/office/drawing/2014/main" id="{87C1C304-3D13-F762-AE17-71CEDCA5D9CD}"/>
              </a:ext>
            </a:extLst>
          </p:cNvPr>
          <p:cNvSpPr>
            <a:spLocks noChangeArrowheads="1"/>
          </p:cNvSpPr>
          <p:nvPr/>
        </p:nvSpPr>
        <p:spPr bwMode="auto">
          <a:xfrm>
            <a:off x="0" y="0"/>
            <a:ext cx="9144000" cy="487363"/>
          </a:xfrm>
          <a:prstGeom prst="rect">
            <a:avLst/>
          </a:prstGeom>
          <a:solidFill>
            <a:schemeClr val="tx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33;p5">
            <a:extLst>
              <a:ext uri="{FF2B5EF4-FFF2-40B4-BE49-F238E27FC236}">
                <a16:creationId xmlns:a16="http://schemas.microsoft.com/office/drawing/2014/main" id="{CFC9E30C-1777-FAC2-9BE2-541C98B4D505}"/>
              </a:ext>
            </a:extLst>
          </p:cNvPr>
          <p:cNvGrpSpPr>
            <a:grpSpLocks/>
          </p:cNvGrpSpPr>
          <p:nvPr/>
        </p:nvGrpSpPr>
        <p:grpSpPr bwMode="auto">
          <a:xfrm>
            <a:off x="830263" y="1190625"/>
            <a:ext cx="746125" cy="46038"/>
            <a:chOff x="4580561" y="2589004"/>
            <a:chExt cx="1064464" cy="25200"/>
          </a:xfrm>
        </p:grpSpPr>
        <p:sp>
          <p:nvSpPr>
            <p:cNvPr id="4" name="Google Shape;34;p5">
              <a:extLst>
                <a:ext uri="{FF2B5EF4-FFF2-40B4-BE49-F238E27FC236}">
                  <a16:creationId xmlns:a16="http://schemas.microsoft.com/office/drawing/2014/main" id="{DD3D363F-7019-CBED-67FA-9C3E8666A1E8}"/>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5;p5">
              <a:extLst>
                <a:ext uri="{FF2B5EF4-FFF2-40B4-BE49-F238E27FC236}">
                  <a16:creationId xmlns:a16="http://schemas.microsoft.com/office/drawing/2014/main" id="{7132C2A6-FDE2-7B66-CB59-D5B86819F5DD}"/>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 name="Google Shape;39;p5">
            <a:extLst>
              <a:ext uri="{FF2B5EF4-FFF2-40B4-BE49-F238E27FC236}">
                <a16:creationId xmlns:a16="http://schemas.microsoft.com/office/drawing/2014/main" id="{82A04FC3-AC6B-A238-3071-60ED115F4B00}"/>
              </a:ext>
            </a:extLst>
          </p:cNvPr>
          <p:cNvSpPr txBox="1">
            <a:spLocks noGrp="1" noChangeArrowheads="1"/>
          </p:cNvSpPr>
          <p:nvPr>
            <p:ph type="sldNum" idx="10"/>
          </p:nvPr>
        </p:nvSpPr>
        <p:spPr/>
        <p:txBody>
          <a:bodyPr/>
          <a:lstStyle>
            <a:lvl1pPr>
              <a:defRPr/>
            </a:lvl1pPr>
          </a:lstStyle>
          <a:p>
            <a:pPr>
              <a:defRPr/>
            </a:pPr>
            <a:fld id="{70C72C6B-F429-4AF5-880F-75A42B107FA3}" type="slidenum">
              <a:rPr lang="zh-CN" altLang="en-US"/>
              <a:pPr>
                <a:defRPr/>
              </a:pPr>
              <a:t>‹#›</a:t>
            </a:fld>
            <a:endParaRPr lang="en-US" altLang="en-US"/>
          </a:p>
        </p:txBody>
      </p:sp>
    </p:spTree>
    <p:extLst>
      <p:ext uri="{BB962C8B-B14F-4D97-AF65-F5344CB8AC3E}">
        <p14:creationId xmlns:p14="http://schemas.microsoft.com/office/powerpoint/2010/main" val="2716034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2" name="Google Shape;41;p6">
            <a:extLst>
              <a:ext uri="{FF2B5EF4-FFF2-40B4-BE49-F238E27FC236}">
                <a16:creationId xmlns:a16="http://schemas.microsoft.com/office/drawing/2014/main" id="{033CCBF1-6992-0954-CD3B-460F5E27BC52}"/>
              </a:ext>
            </a:extLst>
          </p:cNvPr>
          <p:cNvSpPr>
            <a:spLocks noChangeArrowheads="1"/>
          </p:cNvSpPr>
          <p:nvPr/>
        </p:nvSpPr>
        <p:spPr bwMode="auto">
          <a:xfrm>
            <a:off x="0" y="0"/>
            <a:ext cx="9144000" cy="487363"/>
          </a:xfrm>
          <a:prstGeom prst="rect">
            <a:avLst/>
          </a:prstGeom>
          <a:solidFill>
            <a:schemeClr val="tx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42;p6">
            <a:extLst>
              <a:ext uri="{FF2B5EF4-FFF2-40B4-BE49-F238E27FC236}">
                <a16:creationId xmlns:a16="http://schemas.microsoft.com/office/drawing/2014/main" id="{7D1006B0-DB08-26C8-C074-33FE1CB16476}"/>
              </a:ext>
            </a:extLst>
          </p:cNvPr>
          <p:cNvGrpSpPr>
            <a:grpSpLocks/>
          </p:cNvGrpSpPr>
          <p:nvPr/>
        </p:nvGrpSpPr>
        <p:grpSpPr bwMode="auto">
          <a:xfrm>
            <a:off x="830263" y="1190625"/>
            <a:ext cx="746125" cy="46038"/>
            <a:chOff x="4580561" y="2589004"/>
            <a:chExt cx="1064464" cy="25200"/>
          </a:xfrm>
        </p:grpSpPr>
        <p:sp>
          <p:nvSpPr>
            <p:cNvPr id="4" name="Google Shape;43;p6">
              <a:extLst>
                <a:ext uri="{FF2B5EF4-FFF2-40B4-BE49-F238E27FC236}">
                  <a16:creationId xmlns:a16="http://schemas.microsoft.com/office/drawing/2014/main" id="{6049296E-F035-FBCC-3EC4-6C565A3BD204}"/>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44;p6">
              <a:extLst>
                <a:ext uri="{FF2B5EF4-FFF2-40B4-BE49-F238E27FC236}">
                  <a16:creationId xmlns:a16="http://schemas.microsoft.com/office/drawing/2014/main" id="{C534FA4A-8420-CC53-4748-7A06707422AD}"/>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 name="Google Shape;46;p6">
            <a:extLst>
              <a:ext uri="{FF2B5EF4-FFF2-40B4-BE49-F238E27FC236}">
                <a16:creationId xmlns:a16="http://schemas.microsoft.com/office/drawing/2014/main" id="{06A12D0F-3E2B-6510-645D-193899AA1502}"/>
              </a:ext>
            </a:extLst>
          </p:cNvPr>
          <p:cNvSpPr txBox="1">
            <a:spLocks noGrp="1" noChangeArrowheads="1"/>
          </p:cNvSpPr>
          <p:nvPr>
            <p:ph type="sldNum" idx="10"/>
          </p:nvPr>
        </p:nvSpPr>
        <p:spPr/>
        <p:txBody>
          <a:bodyPr/>
          <a:lstStyle>
            <a:lvl1pPr>
              <a:defRPr/>
            </a:lvl1pPr>
          </a:lstStyle>
          <a:p>
            <a:pPr>
              <a:defRPr/>
            </a:pPr>
            <a:fld id="{8BDEAD99-8C6D-43C6-B36D-1C75958E3EE3}" type="slidenum">
              <a:rPr lang="zh-CN" altLang="en-US"/>
              <a:pPr>
                <a:defRPr/>
              </a:pPr>
              <a:t>‹#›</a:t>
            </a:fld>
            <a:endParaRPr lang="en-US" altLang="en-US"/>
          </a:p>
        </p:txBody>
      </p:sp>
    </p:spTree>
    <p:extLst>
      <p:ext uri="{BB962C8B-B14F-4D97-AF65-F5344CB8AC3E}">
        <p14:creationId xmlns:p14="http://schemas.microsoft.com/office/powerpoint/2010/main" val="336951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2" name="Google Shape;48;p7">
            <a:extLst>
              <a:ext uri="{FF2B5EF4-FFF2-40B4-BE49-F238E27FC236}">
                <a16:creationId xmlns:a16="http://schemas.microsoft.com/office/drawing/2014/main" id="{FCE20290-AAD8-7FFA-C26E-52A98F6B3954}"/>
              </a:ext>
            </a:extLst>
          </p:cNvPr>
          <p:cNvSpPr>
            <a:spLocks noChangeArrowheads="1"/>
          </p:cNvSpPr>
          <p:nvPr/>
        </p:nvSpPr>
        <p:spPr bwMode="auto">
          <a:xfrm>
            <a:off x="0" y="0"/>
            <a:ext cx="9144000" cy="487363"/>
          </a:xfrm>
          <a:prstGeom prst="rect">
            <a:avLst/>
          </a:prstGeom>
          <a:solidFill>
            <a:schemeClr val="tx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49;p7">
            <a:extLst>
              <a:ext uri="{FF2B5EF4-FFF2-40B4-BE49-F238E27FC236}">
                <a16:creationId xmlns:a16="http://schemas.microsoft.com/office/drawing/2014/main" id="{86635AFD-5092-92A2-CF71-02F6BF5A242F}"/>
              </a:ext>
            </a:extLst>
          </p:cNvPr>
          <p:cNvGrpSpPr>
            <a:grpSpLocks/>
          </p:cNvGrpSpPr>
          <p:nvPr/>
        </p:nvGrpSpPr>
        <p:grpSpPr bwMode="auto">
          <a:xfrm>
            <a:off x="830263" y="1190625"/>
            <a:ext cx="746125" cy="46038"/>
            <a:chOff x="4580561" y="2589004"/>
            <a:chExt cx="1064464" cy="25200"/>
          </a:xfrm>
        </p:grpSpPr>
        <p:sp>
          <p:nvSpPr>
            <p:cNvPr id="4" name="Google Shape;50;p7">
              <a:extLst>
                <a:ext uri="{FF2B5EF4-FFF2-40B4-BE49-F238E27FC236}">
                  <a16:creationId xmlns:a16="http://schemas.microsoft.com/office/drawing/2014/main" id="{4696DAD0-C615-7E5D-8E04-7FBEF33C52BE}"/>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51;p7">
              <a:extLst>
                <a:ext uri="{FF2B5EF4-FFF2-40B4-BE49-F238E27FC236}">
                  <a16:creationId xmlns:a16="http://schemas.microsoft.com/office/drawing/2014/main" id="{0E0AB870-C268-FC06-AEE9-4528FC66E0CD}"/>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 name="Google Shape;54;p7">
            <a:extLst>
              <a:ext uri="{FF2B5EF4-FFF2-40B4-BE49-F238E27FC236}">
                <a16:creationId xmlns:a16="http://schemas.microsoft.com/office/drawing/2014/main" id="{CBD18216-DFF0-203A-7BDC-782D2B4FB587}"/>
              </a:ext>
            </a:extLst>
          </p:cNvPr>
          <p:cNvSpPr txBox="1">
            <a:spLocks noGrp="1" noChangeArrowheads="1"/>
          </p:cNvSpPr>
          <p:nvPr>
            <p:ph type="sldNum" idx="10"/>
          </p:nvPr>
        </p:nvSpPr>
        <p:spPr/>
        <p:txBody>
          <a:bodyPr/>
          <a:lstStyle>
            <a:lvl1pPr>
              <a:defRPr/>
            </a:lvl1pPr>
          </a:lstStyle>
          <a:p>
            <a:pPr>
              <a:defRPr/>
            </a:pPr>
            <a:fld id="{0362609C-E541-4290-8552-033540F76A9E}" type="slidenum">
              <a:rPr lang="zh-CN" altLang="en-US"/>
              <a:pPr>
                <a:defRPr/>
              </a:pPr>
              <a:t>‹#›</a:t>
            </a:fld>
            <a:endParaRPr lang="en-US" altLang="en-US"/>
          </a:p>
        </p:txBody>
      </p:sp>
    </p:spTree>
    <p:extLst>
      <p:ext uri="{BB962C8B-B14F-4D97-AF65-F5344CB8AC3E}">
        <p14:creationId xmlns:p14="http://schemas.microsoft.com/office/powerpoint/2010/main" val="20736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EB5600"/>
        </a:solidFill>
        <a:effectLst/>
      </p:bgPr>
    </p:bg>
    <p:spTree>
      <p:nvGrpSpPr>
        <p:cNvPr id="1" name="Shape 55"/>
        <p:cNvGrpSpPr/>
        <p:nvPr/>
      </p:nvGrpSpPr>
      <p:grpSpPr>
        <a:xfrm>
          <a:off x="0" y="0"/>
          <a:ext cx="0" cy="0"/>
          <a:chOff x="0" y="0"/>
          <a:chExt cx="0" cy="0"/>
        </a:xfrm>
      </p:grpSpPr>
      <p:grpSp>
        <p:nvGrpSpPr>
          <p:cNvPr id="2" name="Google Shape;56;p8">
            <a:extLst>
              <a:ext uri="{FF2B5EF4-FFF2-40B4-BE49-F238E27FC236}">
                <a16:creationId xmlns:a16="http://schemas.microsoft.com/office/drawing/2014/main" id="{289AAD9D-D1DD-6655-5172-A075621AA488}"/>
              </a:ext>
            </a:extLst>
          </p:cNvPr>
          <p:cNvGrpSpPr>
            <a:grpSpLocks/>
          </p:cNvGrpSpPr>
          <p:nvPr/>
        </p:nvGrpSpPr>
        <p:grpSpPr bwMode="auto">
          <a:xfrm>
            <a:off x="830263" y="4168775"/>
            <a:ext cx="746125" cy="46038"/>
            <a:chOff x="4580561" y="2589004"/>
            <a:chExt cx="1064464" cy="25200"/>
          </a:xfrm>
        </p:grpSpPr>
        <p:sp>
          <p:nvSpPr>
            <p:cNvPr id="3" name="Google Shape;57;p8">
              <a:extLst>
                <a:ext uri="{FF2B5EF4-FFF2-40B4-BE49-F238E27FC236}">
                  <a16:creationId xmlns:a16="http://schemas.microsoft.com/office/drawing/2014/main" id="{2A1AE015-F019-A370-6597-D32E7E2DC34D}"/>
                </a:ext>
              </a:extLst>
            </p:cNvPr>
            <p:cNvSpPr>
              <a:spLocks noChangeArrowheads="1"/>
            </p:cNvSpPr>
            <p:nvPr/>
          </p:nvSpPr>
          <p:spPr bwMode="auto">
            <a:xfrm rot="-5400000">
              <a:off x="5366309" y="2335487"/>
              <a:ext cx="25200" cy="532233"/>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58;p8">
              <a:extLst>
                <a:ext uri="{FF2B5EF4-FFF2-40B4-BE49-F238E27FC236}">
                  <a16:creationId xmlns:a16="http://schemas.microsoft.com/office/drawing/2014/main" id="{A359D7C5-4B61-C1C3-B938-A0395805A7BD}"/>
                </a:ext>
              </a:extLst>
            </p:cNvPr>
            <p:cNvSpPr>
              <a:spLocks noChangeArrowheads="1"/>
            </p:cNvSpPr>
            <p:nvPr/>
          </p:nvSpPr>
          <p:spPr bwMode="auto">
            <a:xfrm rot="-5400000">
              <a:off x="4836342" y="2333223"/>
              <a:ext cx="25200" cy="536761"/>
            </a:xfrm>
            <a:prstGeom prst="rect">
              <a:avLst/>
            </a:prstGeom>
            <a:solidFill>
              <a:schemeClr val="bg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anchor="ctr">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 name="Google Shape;60;p8">
            <a:extLst>
              <a:ext uri="{FF2B5EF4-FFF2-40B4-BE49-F238E27FC236}">
                <a16:creationId xmlns:a16="http://schemas.microsoft.com/office/drawing/2014/main" id="{1DD7792F-52BF-8290-1B3D-78875BA8B27F}"/>
              </a:ext>
            </a:extLst>
          </p:cNvPr>
          <p:cNvSpPr txBox="1">
            <a:spLocks noGrp="1" noChangeArrowheads="1"/>
          </p:cNvSpPr>
          <p:nvPr>
            <p:ph type="sldNum" idx="10"/>
          </p:nvPr>
        </p:nvSpPr>
        <p:spPr/>
        <p:txBody>
          <a:bodyPr/>
          <a:lstStyle>
            <a:lvl1pPr>
              <a:defRPr>
                <a:solidFill>
                  <a:srgbClr val="FFFFFF"/>
                </a:solidFill>
              </a:defRPr>
            </a:lvl1pPr>
          </a:lstStyle>
          <a:p>
            <a:pPr>
              <a:defRPr/>
            </a:pPr>
            <a:fld id="{CBC3F832-D7C3-4C9A-B01B-D9C5C5ED6C6A}" type="slidenum">
              <a:rPr lang="zh-CN" altLang="en-US"/>
              <a:pPr>
                <a:defRPr/>
              </a:pPr>
              <a:t>‹#›</a:t>
            </a:fld>
            <a:endParaRPr lang="en-US" altLang="en-US"/>
          </a:p>
        </p:txBody>
      </p:sp>
    </p:spTree>
    <p:extLst>
      <p:ext uri="{BB962C8B-B14F-4D97-AF65-F5344CB8AC3E}">
        <p14:creationId xmlns:p14="http://schemas.microsoft.com/office/powerpoint/2010/main" val="935645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2" name="Google Shape;62;p9">
            <a:extLst>
              <a:ext uri="{FF2B5EF4-FFF2-40B4-BE49-F238E27FC236}">
                <a16:creationId xmlns:a16="http://schemas.microsoft.com/office/drawing/2014/main" id="{5F30EF5F-EA3C-004B-6C79-A679F1BB4F7E}"/>
              </a:ext>
            </a:extLst>
          </p:cNvPr>
          <p:cNvSpPr>
            <a:spLocks noChangeArrowheads="1"/>
          </p:cNvSpPr>
          <p:nvPr/>
        </p:nvSpPr>
        <p:spPr bwMode="auto">
          <a:xfrm>
            <a:off x="0" y="0"/>
            <a:ext cx="4572000" cy="5143500"/>
          </a:xfrm>
          <a:prstGeom prst="rect">
            <a:avLst/>
          </a:prstGeom>
          <a:solidFill>
            <a:schemeClr val="tx2"/>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3" name="Google Shape;63;p9">
            <a:extLst>
              <a:ext uri="{FF2B5EF4-FFF2-40B4-BE49-F238E27FC236}">
                <a16:creationId xmlns:a16="http://schemas.microsoft.com/office/drawing/2014/main" id="{C1776E40-865B-8B8F-6BD3-99A27F39C5A8}"/>
              </a:ext>
            </a:extLst>
          </p:cNvPr>
          <p:cNvGrpSpPr>
            <a:grpSpLocks/>
          </p:cNvGrpSpPr>
          <p:nvPr/>
        </p:nvGrpSpPr>
        <p:grpSpPr bwMode="auto">
          <a:xfrm>
            <a:off x="830263" y="1190625"/>
            <a:ext cx="746125" cy="46038"/>
            <a:chOff x="4580561" y="2589004"/>
            <a:chExt cx="1064464" cy="25200"/>
          </a:xfrm>
        </p:grpSpPr>
        <p:sp>
          <p:nvSpPr>
            <p:cNvPr id="4" name="Google Shape;64;p9">
              <a:extLst>
                <a:ext uri="{FF2B5EF4-FFF2-40B4-BE49-F238E27FC236}">
                  <a16:creationId xmlns:a16="http://schemas.microsoft.com/office/drawing/2014/main" id="{784CC5AA-D3EE-A77C-276A-230990FA1F5B}"/>
                </a:ext>
              </a:extLst>
            </p:cNvPr>
            <p:cNvSpPr/>
            <p:nvPr/>
          </p:nvSpPr>
          <p:spPr>
            <a:xfrm rot="-5400000">
              <a:off x="5366309" y="2335487"/>
              <a:ext cx="25200" cy="532233"/>
            </a:xfrm>
            <a:prstGeom prst="rect">
              <a:avLst/>
            </a:prstGeom>
            <a:solidFill>
              <a:schemeClr val="accent3"/>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65;p9">
              <a:extLst>
                <a:ext uri="{FF2B5EF4-FFF2-40B4-BE49-F238E27FC236}">
                  <a16:creationId xmlns:a16="http://schemas.microsoft.com/office/drawing/2014/main" id="{07F14512-2635-E194-775B-9E9433A67061}"/>
                </a:ext>
              </a:extLst>
            </p:cNvPr>
            <p:cNvSpPr>
              <a:spLocks noChangeArrowheads="1"/>
            </p:cNvSpPr>
            <p:nvPr/>
          </p:nvSpPr>
          <p:spPr bwMode="auto">
            <a:xfrm rot="-5400000">
              <a:off x="4836342" y="2333223"/>
              <a:ext cx="25200" cy="536761"/>
            </a:xfrm>
            <a:prstGeom prst="rect">
              <a:avLst/>
            </a:prstGeom>
            <a:solidFill>
              <a:schemeClr val="tx1"/>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 name="Google Shape;69;p9">
            <a:extLst>
              <a:ext uri="{FF2B5EF4-FFF2-40B4-BE49-F238E27FC236}">
                <a16:creationId xmlns:a16="http://schemas.microsoft.com/office/drawing/2014/main" id="{39A45408-80B2-9619-CB90-42E9BB91B625}"/>
              </a:ext>
            </a:extLst>
          </p:cNvPr>
          <p:cNvSpPr txBox="1">
            <a:spLocks noGrp="1" noChangeArrowheads="1"/>
          </p:cNvSpPr>
          <p:nvPr>
            <p:ph type="sldNum" idx="10"/>
          </p:nvPr>
        </p:nvSpPr>
        <p:spPr/>
        <p:txBody>
          <a:bodyPr/>
          <a:lstStyle>
            <a:lvl1pPr>
              <a:defRPr/>
            </a:lvl1pPr>
          </a:lstStyle>
          <a:p>
            <a:pPr>
              <a:defRPr/>
            </a:pPr>
            <a:fld id="{4A9DF856-4C6B-4B04-AD16-DCD88DD54064}" type="slidenum">
              <a:rPr lang="zh-CN" altLang="en-US"/>
              <a:pPr>
                <a:defRPr/>
              </a:pPr>
              <a:t>‹#›</a:t>
            </a:fld>
            <a:endParaRPr lang="en-US" altLang="en-US"/>
          </a:p>
        </p:txBody>
      </p:sp>
    </p:spTree>
    <p:extLst>
      <p:ext uri="{BB962C8B-B14F-4D97-AF65-F5344CB8AC3E}">
        <p14:creationId xmlns:p14="http://schemas.microsoft.com/office/powerpoint/2010/main" val="44129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anchor="ctr">
            <a:normAutofit/>
          </a:bodyPr>
          <a:lstStyle>
            <a:lvl1pPr marL="457200" lvl="0" indent="-228600">
              <a:lnSpc>
                <a:spcPct val="100000"/>
              </a:lnSpc>
              <a:spcBef>
                <a:spcPts val="0"/>
              </a:spcBef>
              <a:spcAft>
                <a:spcPts val="0"/>
              </a:spcAft>
              <a:buSzPts val="1300"/>
              <a:buNone/>
              <a:defRPr/>
            </a:lvl1pPr>
          </a:lstStyle>
          <a:p>
            <a:endParaRPr/>
          </a:p>
        </p:txBody>
      </p:sp>
      <p:sp>
        <p:nvSpPr>
          <p:cNvPr id="2" name="Google Shape;8;p1">
            <a:extLst>
              <a:ext uri="{FF2B5EF4-FFF2-40B4-BE49-F238E27FC236}">
                <a16:creationId xmlns:a16="http://schemas.microsoft.com/office/drawing/2014/main" id="{72DD9629-84B1-01CF-C7FA-975BF97D91B2}"/>
              </a:ext>
            </a:extLst>
          </p:cNvPr>
          <p:cNvSpPr txBox="1">
            <a:spLocks noGrp="1" noChangeArrowheads="1"/>
          </p:cNvSpPr>
          <p:nvPr>
            <p:ph type="sldNum" idx="13"/>
          </p:nvPr>
        </p:nvSpPr>
        <p:spPr>
          <a:ln/>
        </p:spPr>
        <p:txBody>
          <a:bodyPr/>
          <a:lstStyle>
            <a:lvl1pPr>
              <a:defRPr/>
            </a:lvl1pPr>
          </a:lstStyle>
          <a:p>
            <a:pPr>
              <a:defRPr/>
            </a:pPr>
            <a:fld id="{9222ECC2-6F31-48AA-B425-63E196014C04}" type="slidenum">
              <a:rPr lang="zh-CN" altLang="en-US"/>
              <a:pPr>
                <a:defRPr/>
              </a:pPr>
              <a:t>‹#›</a:t>
            </a:fld>
            <a:endParaRPr lang="en-US" altLang="en-US"/>
          </a:p>
        </p:txBody>
      </p:sp>
    </p:spTree>
    <p:extLst>
      <p:ext uri="{BB962C8B-B14F-4D97-AF65-F5344CB8AC3E}">
        <p14:creationId xmlns:p14="http://schemas.microsoft.com/office/powerpoint/2010/main" val="283774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0654D2D3-A11C-577A-C26D-2591F333EC35}"/>
              </a:ext>
            </a:extLst>
          </p:cNvPr>
          <p:cNvSpPr txBox="1">
            <a:spLocks noGrp="1" noChangeArrowheads="1"/>
          </p:cNvSpPr>
          <p:nvPr>
            <p:ph type="title"/>
          </p:nvPr>
        </p:nvSpPr>
        <p:spPr bwMode="auto">
          <a:xfrm>
            <a:off x="311150" y="444500"/>
            <a:ext cx="85217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40D162CC-AAEC-E128-B33A-958602BAB2A0}"/>
              </a:ext>
            </a:extLst>
          </p:cNvPr>
          <p:cNvSpPr txBox="1">
            <a:spLocks noGrp="1" noChangeArrowheads="1"/>
          </p:cNvSpPr>
          <p:nvPr>
            <p:ph type="body" idx="1"/>
          </p:nvPr>
        </p:nvSpPr>
        <p:spPr bwMode="auto">
          <a:xfrm>
            <a:off x="311150" y="1152525"/>
            <a:ext cx="8521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Google Shape;8;p1">
            <a:extLst>
              <a:ext uri="{FF2B5EF4-FFF2-40B4-BE49-F238E27FC236}">
                <a16:creationId xmlns:a16="http://schemas.microsoft.com/office/drawing/2014/main" id="{66BE7DE1-FD8E-DDC0-B8D6-9767A188554A}"/>
              </a:ext>
            </a:extLst>
          </p:cNvPr>
          <p:cNvSpPr txBox="1">
            <a:spLocks noGrp="1" noChangeArrowheads="1"/>
          </p:cNvSpPr>
          <p:nvPr>
            <p:ph type="sldNum" idx="12"/>
          </p:nvPr>
        </p:nvSpPr>
        <p:spPr bwMode="auto">
          <a:xfrm>
            <a:off x="8535988" y="4749800"/>
            <a:ext cx="549275" cy="393700"/>
          </a:xfrm>
          <a:prstGeom prst="rect">
            <a:avLst/>
          </a:prstGeom>
          <a:noFill/>
          <a:ln>
            <a:noFill/>
          </a:ln>
        </p:spPr>
        <p:txBody>
          <a:bodyPr vert="horz" wrap="square" lIns="91425" tIns="91425" rIns="91425" bIns="91425" numCol="1" anchor="ctr" anchorCtr="0" compatLnSpc="1">
            <a:prstTxWarp prst="textNoShape">
              <a:avLst/>
            </a:prstTxWarp>
          </a:bodyPr>
          <a:lstStyle>
            <a:lvl1pPr algn="r" eaLnBrk="1" hangingPunct="1">
              <a:buClr>
                <a:srgbClr val="000000"/>
              </a:buClr>
              <a:buFont typeface="Arial" panose="020B0604020202020204" pitchFamily="34" charset="0"/>
              <a:buNone/>
              <a:defRPr sz="1000">
                <a:solidFill>
                  <a:schemeClr val="accent1"/>
                </a:solidFill>
                <a:latin typeface="Lato" panose="020F0502020204030203" pitchFamily="34" charset="0"/>
                <a:sym typeface="Lato" panose="020F0502020204030203" pitchFamily="34" charset="0"/>
              </a:defRPr>
            </a:lvl1pPr>
          </a:lstStyle>
          <a:p>
            <a:pPr>
              <a:defRPr/>
            </a:pPr>
            <a:fld id="{DC723DB2-D4C9-4EB0-91C4-C3C1CAFC73A8}" type="slidenum">
              <a:rPr lang="zh-CN"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3992" r:id="rId9"/>
    <p:sldLayoutId id="2147484009" r:id="rId10"/>
    <p:sldLayoutId id="2147483993" r:id="rId1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83;p13">
            <a:extLst>
              <a:ext uri="{FF2B5EF4-FFF2-40B4-BE49-F238E27FC236}">
                <a16:creationId xmlns:a16="http://schemas.microsoft.com/office/drawing/2014/main" id="{E2ED35E0-D504-3057-4D45-0BBC97DB41A0}"/>
              </a:ext>
            </a:extLst>
          </p:cNvPr>
          <p:cNvSpPr>
            <a:spLocks noChangeAspect="1" noChangeArrowheads="1"/>
          </p:cNvSpPr>
          <p:nvPr/>
        </p:nvSpPr>
        <p:spPr bwMode="auto">
          <a:xfrm>
            <a:off x="6683375" y="4497388"/>
            <a:ext cx="2460625" cy="674687"/>
          </a:xfrm>
          <a:prstGeom prst="rect">
            <a:avLst/>
          </a:prstGeom>
          <a:noFill/>
          <a:ln>
            <a:noFill/>
          </a:ln>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defRPr/>
            </a:pPr>
            <a:endParaRPr lang="zh-CN" altLang="zh-CN"/>
          </a:p>
        </p:txBody>
      </p:sp>
      <p:sp>
        <p:nvSpPr>
          <p:cNvPr id="2051" name="Google Shape;84;p13">
            <a:extLst>
              <a:ext uri="{FF2B5EF4-FFF2-40B4-BE49-F238E27FC236}">
                <a16:creationId xmlns:a16="http://schemas.microsoft.com/office/drawing/2014/main" id="{C91F9496-1172-3FA4-D547-3008A21CCBBD}"/>
              </a:ext>
            </a:extLst>
          </p:cNvPr>
          <p:cNvSpPr txBox="1">
            <a:spLocks noGrp="1" noChangeArrowheads="1"/>
          </p:cNvSpPr>
          <p:nvPr>
            <p:ph type="title"/>
          </p:nvPr>
        </p:nvSpPr>
        <p:spPr bwMode="auto">
          <a:xfrm>
            <a:off x="195263" y="325438"/>
            <a:ext cx="86772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5" tIns="34275" rIns="68575" bIns="34275" numCol="1" anchor="ctr" anchorCtr="0" compatLnSpc="1">
            <a:prstTxWarp prst="textNoShape">
              <a:avLst/>
            </a:prstTxWarp>
          </a:bodyPr>
          <a:lstStyle/>
          <a:p>
            <a:pPr lvl="0"/>
            <a:endParaRPr lang="en-US" altLang="en-US">
              <a:sym typeface="Arial" panose="020B0604020202020204" pitchFamily="34" charset="0"/>
            </a:endParaRPr>
          </a:p>
        </p:txBody>
      </p:sp>
      <p:sp>
        <p:nvSpPr>
          <p:cNvPr id="2052" name="Google Shape;85;p13">
            <a:extLst>
              <a:ext uri="{FF2B5EF4-FFF2-40B4-BE49-F238E27FC236}">
                <a16:creationId xmlns:a16="http://schemas.microsoft.com/office/drawing/2014/main" id="{17FB3DF0-DA8D-2571-8CD6-2BC6C489088C}"/>
              </a:ext>
            </a:extLst>
          </p:cNvPr>
          <p:cNvSpPr txBox="1">
            <a:spLocks noGrp="1" noChangeArrowheads="1"/>
          </p:cNvSpPr>
          <p:nvPr>
            <p:ph type="body" idx="1"/>
          </p:nvPr>
        </p:nvSpPr>
        <p:spPr bwMode="auto">
          <a:xfrm>
            <a:off x="195263" y="1060450"/>
            <a:ext cx="8677275"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5" tIns="34275" rIns="68575" bIns="34275" numCol="1" anchor="t" anchorCtr="0" compatLnSpc="1">
            <a:prstTxWarp prst="textNoShape">
              <a:avLst/>
            </a:prstTxWarp>
          </a:bodyPr>
          <a:lstStyle/>
          <a:p>
            <a:pPr lvl="0"/>
            <a:endParaRPr lang="en-US" altLang="en-US">
              <a:sym typeface="Arial" panose="020B0604020202020204" pitchFamily="34" charset="0"/>
            </a:endParaRPr>
          </a:p>
        </p:txBody>
      </p:sp>
      <p:sp>
        <p:nvSpPr>
          <p:cNvPr id="3077" name="Google Shape;86;p13">
            <a:extLst>
              <a:ext uri="{FF2B5EF4-FFF2-40B4-BE49-F238E27FC236}">
                <a16:creationId xmlns:a16="http://schemas.microsoft.com/office/drawing/2014/main" id="{D41AC99F-8408-75DB-0C41-59ECC7A52371}"/>
              </a:ext>
            </a:extLst>
          </p:cNvPr>
          <p:cNvSpPr txBox="1">
            <a:spLocks noGrp="1" noChangeArrowheads="1"/>
          </p:cNvSpPr>
          <p:nvPr>
            <p:ph type="dt" idx="10"/>
          </p:nvPr>
        </p:nvSpPr>
        <p:spPr bwMode="auto">
          <a:xfrm>
            <a:off x="5653088" y="4751388"/>
            <a:ext cx="885825" cy="187325"/>
          </a:xfrm>
          <a:prstGeom prst="rect">
            <a:avLst/>
          </a:prstGeom>
          <a:noFill/>
          <a:ln>
            <a:noFill/>
          </a:ln>
        </p:spPr>
        <p:txBody>
          <a:bodyPr vert="horz" wrap="square" lIns="68575" tIns="34275" rIns="68575" bIns="34275" numCol="1" anchor="ctr" anchorCtr="0" compatLnSpc="1">
            <a:prstTxWarp prst="textNoShape">
              <a:avLst/>
            </a:prstTxWarp>
          </a:bodyPr>
          <a:lstStyle>
            <a:lvl1pPr algn="ctr" eaLnBrk="1" hangingPunct="1">
              <a:buClr>
                <a:srgbClr val="000000"/>
              </a:buClr>
              <a:buSzPts val="1100"/>
              <a:buFont typeface="Arial" panose="020B0604020202020204" pitchFamily="34" charset="0"/>
              <a:buNone/>
              <a:defRPr sz="800">
                <a:latin typeface="Verdana" panose="020B0604030504040204" pitchFamily="34" charset="0"/>
                <a:sym typeface="Verdana" panose="020B0604030504040204" pitchFamily="34" charset="0"/>
              </a:defRPr>
            </a:lvl1pPr>
          </a:lstStyle>
          <a:p>
            <a:pPr>
              <a:defRPr/>
            </a:pPr>
            <a:endParaRPr lang="en-US" altLang="en-US"/>
          </a:p>
        </p:txBody>
      </p:sp>
      <p:sp>
        <p:nvSpPr>
          <p:cNvPr id="3078" name="Google Shape;87;p13">
            <a:extLst>
              <a:ext uri="{FF2B5EF4-FFF2-40B4-BE49-F238E27FC236}">
                <a16:creationId xmlns:a16="http://schemas.microsoft.com/office/drawing/2014/main" id="{1F12B30C-B5B1-F00D-CE97-DA22578A405F}"/>
              </a:ext>
            </a:extLst>
          </p:cNvPr>
          <p:cNvSpPr txBox="1">
            <a:spLocks noGrp="1" noChangeArrowheads="1"/>
          </p:cNvSpPr>
          <p:nvPr>
            <p:ph type="ftr" idx="11"/>
          </p:nvPr>
        </p:nvSpPr>
        <p:spPr bwMode="auto">
          <a:xfrm>
            <a:off x="195263" y="4751388"/>
            <a:ext cx="3919537" cy="187325"/>
          </a:xfrm>
          <a:prstGeom prst="rect">
            <a:avLst/>
          </a:prstGeom>
          <a:noFill/>
          <a:ln>
            <a:noFill/>
          </a:ln>
        </p:spPr>
        <p:txBody>
          <a:bodyPr vert="horz" wrap="square" lIns="68575" tIns="34275" rIns="68575" bIns="34275" numCol="1" anchor="ctr" anchorCtr="0" compatLnSpc="1">
            <a:prstTxWarp prst="textNoShape">
              <a:avLst/>
            </a:prstTxWarp>
          </a:bodyPr>
          <a:lstStyle>
            <a:lvl1pPr eaLnBrk="1" hangingPunct="1">
              <a:buClr>
                <a:srgbClr val="000000"/>
              </a:buClr>
              <a:buSzPts val="1100"/>
              <a:buFont typeface="Arial" panose="020B0604020202020204" pitchFamily="34" charset="0"/>
              <a:buNone/>
              <a:defRPr sz="800">
                <a:latin typeface="Verdana" panose="020B0604030504040204" pitchFamily="34" charset="0"/>
                <a:sym typeface="Verdana" panose="020B0604030504040204" pitchFamily="34" charset="0"/>
              </a:defRPr>
            </a:lvl1pPr>
          </a:lstStyle>
          <a:p>
            <a:pPr>
              <a:defRPr/>
            </a:pPr>
            <a:endParaRPr lang="en-US" altLang="en-US"/>
          </a:p>
        </p:txBody>
      </p:sp>
      <p:sp>
        <p:nvSpPr>
          <p:cNvPr id="3079" name="Google Shape;88;p13">
            <a:extLst>
              <a:ext uri="{FF2B5EF4-FFF2-40B4-BE49-F238E27FC236}">
                <a16:creationId xmlns:a16="http://schemas.microsoft.com/office/drawing/2014/main" id="{352BBCF9-2478-AA1B-DB7C-08825293CA6F}"/>
              </a:ext>
            </a:extLst>
          </p:cNvPr>
          <p:cNvSpPr txBox="1">
            <a:spLocks noGrp="1" noChangeArrowheads="1"/>
          </p:cNvSpPr>
          <p:nvPr>
            <p:ph type="sldNum" idx="12"/>
          </p:nvPr>
        </p:nvSpPr>
        <p:spPr bwMode="auto">
          <a:xfrm>
            <a:off x="4191000" y="4751388"/>
            <a:ext cx="762000" cy="187325"/>
          </a:xfrm>
          <a:prstGeom prst="rect">
            <a:avLst/>
          </a:prstGeom>
          <a:noFill/>
          <a:ln>
            <a:noFill/>
          </a:ln>
        </p:spPr>
        <p:txBody>
          <a:bodyPr vert="horz" wrap="square" lIns="68575" tIns="34275" rIns="68575" bIns="34275" numCol="1" anchor="ctr" anchorCtr="0" compatLnSpc="1">
            <a:prstTxWarp prst="textNoShape">
              <a:avLst/>
            </a:prstTxWarp>
          </a:bodyPr>
          <a:lstStyle>
            <a:lvl1pPr algn="ctr" eaLnBrk="1" hangingPunct="1">
              <a:buClr>
                <a:srgbClr val="000000"/>
              </a:buClr>
              <a:buFont typeface="Arial" panose="020B0604020202020204" pitchFamily="34" charset="0"/>
              <a:buNone/>
              <a:defRPr sz="800">
                <a:latin typeface="Verdana" panose="020B0604030504040204" pitchFamily="34" charset="0"/>
                <a:sym typeface="Verdana" panose="020B0604030504040204" pitchFamily="34" charset="0"/>
              </a:defRPr>
            </a:lvl1pPr>
          </a:lstStyle>
          <a:p>
            <a:pPr>
              <a:defRPr/>
            </a:pPr>
            <a:r>
              <a:rPr lang="zh-CN" altLang="en-US"/>
              <a:t>PAGE  </a:t>
            </a:r>
            <a:fld id="{A0E5728A-86EB-4130-AA03-FA01BEE9F645}" type="slidenum">
              <a:rPr lang="zh-CN" altLang="en-US" smtClean="0"/>
              <a:pPr>
                <a:defRPr/>
              </a:pPr>
              <a:t>‹#›</a:t>
            </a:fld>
            <a:endParaRPr lang="en-US" altLang="en-US"/>
          </a:p>
        </p:txBody>
      </p:sp>
      <p:grpSp>
        <p:nvGrpSpPr>
          <p:cNvPr id="2056" name="Google Shape;89;p13">
            <a:extLst>
              <a:ext uri="{FF2B5EF4-FFF2-40B4-BE49-F238E27FC236}">
                <a16:creationId xmlns:a16="http://schemas.microsoft.com/office/drawing/2014/main" id="{AADD723B-B05A-8CD9-92EE-2E428E788270}"/>
              </a:ext>
            </a:extLst>
          </p:cNvPr>
          <p:cNvGrpSpPr>
            <a:grpSpLocks/>
          </p:cNvGrpSpPr>
          <p:nvPr/>
        </p:nvGrpSpPr>
        <p:grpSpPr bwMode="auto">
          <a:xfrm>
            <a:off x="0" y="0"/>
            <a:ext cx="9144000" cy="298450"/>
            <a:chOff x="0" y="0"/>
            <a:chExt cx="12192000" cy="397164"/>
          </a:xfrm>
        </p:grpSpPr>
        <p:sp>
          <p:nvSpPr>
            <p:cNvPr id="90" name="Google Shape;90;p13">
              <a:extLst>
                <a:ext uri="{FF2B5EF4-FFF2-40B4-BE49-F238E27FC236}">
                  <a16:creationId xmlns:a16="http://schemas.microsoft.com/office/drawing/2014/main" id="{A893C975-331D-DE8F-4D49-5944A7F3EF66}"/>
                </a:ext>
              </a:extLst>
            </p:cNvPr>
            <p:cNvSpPr/>
            <p:nvPr/>
          </p:nvSpPr>
          <p:spPr>
            <a:xfrm>
              <a:off x="0" y="198582"/>
              <a:ext cx="3081867" cy="198582"/>
            </a:xfrm>
            <a:prstGeom prst="rect">
              <a:avLst/>
            </a:prstGeom>
            <a:solidFill>
              <a:schemeClr val="accent4"/>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91" name="Google Shape;91;p13">
              <a:extLst>
                <a:ext uri="{FF2B5EF4-FFF2-40B4-BE49-F238E27FC236}">
                  <a16:creationId xmlns:a16="http://schemas.microsoft.com/office/drawing/2014/main" id="{7188A487-14D4-4BA5-8F18-004D94F7E052}"/>
                </a:ext>
              </a:extLst>
            </p:cNvPr>
            <p:cNvSpPr/>
            <p:nvPr/>
          </p:nvSpPr>
          <p:spPr>
            <a:xfrm>
              <a:off x="3050117" y="198582"/>
              <a:ext cx="3048000" cy="198582"/>
            </a:xfrm>
            <a:prstGeom prst="rect">
              <a:avLst/>
            </a:prstGeom>
            <a:solidFill>
              <a:schemeClr val="accent3"/>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3083" name="Google Shape;92;p13">
              <a:extLst>
                <a:ext uri="{FF2B5EF4-FFF2-40B4-BE49-F238E27FC236}">
                  <a16:creationId xmlns:a16="http://schemas.microsoft.com/office/drawing/2014/main" id="{D63DF17A-56DF-DF92-4C07-DBBE54A290B2}"/>
                </a:ext>
              </a:extLst>
            </p:cNvPr>
            <p:cNvSpPr>
              <a:spLocks noChangeArrowheads="1"/>
            </p:cNvSpPr>
            <p:nvPr/>
          </p:nvSpPr>
          <p:spPr bwMode="auto">
            <a:xfrm>
              <a:off x="6098117" y="198582"/>
              <a:ext cx="3045883" cy="198582"/>
            </a:xfrm>
            <a:prstGeom prst="rect">
              <a:avLst/>
            </a:prstGeom>
            <a:solidFill>
              <a:schemeClr val="accent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93" name="Google Shape;93;p13">
              <a:extLst>
                <a:ext uri="{FF2B5EF4-FFF2-40B4-BE49-F238E27FC236}">
                  <a16:creationId xmlns:a16="http://schemas.microsoft.com/office/drawing/2014/main" id="{56247823-9C56-1EAD-4D73-3B340DAEBFBF}"/>
                </a:ext>
              </a:extLst>
            </p:cNvPr>
            <p:cNvSpPr/>
            <p:nvPr/>
          </p:nvSpPr>
          <p:spPr>
            <a:xfrm>
              <a:off x="9144000" y="198582"/>
              <a:ext cx="3048000" cy="198582"/>
            </a:xfrm>
            <a:prstGeom prst="rect">
              <a:avLst/>
            </a:prstGeom>
            <a:solidFill>
              <a:schemeClr val="accent5"/>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sp>
          <p:nvSpPr>
            <p:cNvPr id="3085" name="Google Shape;94;p13">
              <a:extLst>
                <a:ext uri="{FF2B5EF4-FFF2-40B4-BE49-F238E27FC236}">
                  <a16:creationId xmlns:a16="http://schemas.microsoft.com/office/drawing/2014/main" id="{2F1A7048-F5DF-FBB8-8FB6-741B01096400}"/>
                </a:ext>
              </a:extLst>
            </p:cNvPr>
            <p:cNvSpPr>
              <a:spLocks noChangeArrowheads="1"/>
            </p:cNvSpPr>
            <p:nvPr/>
          </p:nvSpPr>
          <p:spPr bwMode="auto">
            <a:xfrm>
              <a:off x="0" y="0"/>
              <a:ext cx="12192000" cy="198582"/>
            </a:xfrm>
            <a:prstGeom prst="rect">
              <a:avLst/>
            </a:prstGeom>
            <a:solidFill>
              <a:schemeClr val="tx1"/>
            </a:solidFill>
            <a:ln>
              <a:noFill/>
            </a:ln>
          </p:spPr>
          <p:txBody>
            <a:bodyPr lIns="68575" tIns="34275" rIns="68575"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latin typeface="Georgia" panose="02040502050405020303" pitchFamily="18" charset="0"/>
                <a:sym typeface="Georgia" panose="02040502050405020303" pitchFamily="18" charset="0"/>
              </a:endParaRPr>
            </a:p>
          </p:txBody>
        </p:sp>
      </p:grpSp>
    </p:spTree>
  </p:cSld>
  <p:clrMap bg1="lt1" tx1="dk1" bg2="dk2" tx2="lt2" accent1="accent1" accent2="accent2" accent3="accent3" accent4="accent4" accent5="accent5" accent6="accent6" hlink="hlink" folHlink="folHlink"/>
  <p:sldLayoutIdLst>
    <p:sldLayoutId id="2147483994" r:id="rId1"/>
    <p:sldLayoutId id="2147484011" r:id="rId2"/>
    <p:sldLayoutId id="2147484012" r:id="rId3"/>
    <p:sldLayoutId id="2147484013" r:id="rId4"/>
    <p:sldLayoutId id="2147484014" r:id="rId5"/>
    <p:sldLayoutId id="2147483995" r:id="rId6"/>
    <p:sldLayoutId id="2147483996" r:id="rId7"/>
    <p:sldLayoutId id="2147484015" r:id="rId8"/>
    <p:sldLayoutId id="2147483997" r:id="rId9"/>
    <p:sldLayoutId id="2147483998" r:id="rId10"/>
    <p:sldLayoutId id="2147483999" r:id="rId11"/>
    <p:sldLayoutId id="2147484000"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Lst>
  <p:transition spd="med">
    <p:fade/>
  </p:transition>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Google Shape;338;p36">
            <a:extLst>
              <a:ext uri="{FF2B5EF4-FFF2-40B4-BE49-F238E27FC236}">
                <a16:creationId xmlns:a16="http://schemas.microsoft.com/office/drawing/2014/main" id="{05F97522-E1FF-CC48-9C4F-8AE29A29A873}"/>
              </a:ext>
            </a:extLst>
          </p:cNvPr>
          <p:cNvSpPr txBox="1">
            <a:spLocks noGrp="1" noChangeArrowheads="1"/>
          </p:cNvSpPr>
          <p:nvPr>
            <p:ph type="ctrTitle"/>
          </p:nvPr>
        </p:nvSpPr>
        <p:spPr>
          <a:xfrm>
            <a:off x="339725" y="771525"/>
            <a:ext cx="7366000" cy="1106488"/>
          </a:xfrm>
        </p:spPr>
        <p:txBody>
          <a:bodyPr/>
          <a:lstStyle/>
          <a:p>
            <a:pPr eaLnBrk="1" hangingPunct="1">
              <a:spcBef>
                <a:spcPct val="0"/>
              </a:spcBef>
              <a:spcAft>
                <a:spcPct val="0"/>
              </a:spcAft>
              <a:buClr>
                <a:srgbClr val="000000"/>
              </a:buClr>
              <a:buFont typeface="Barlow Condensed" panose="020F0502020204030204" pitchFamily="34" charset="0"/>
              <a:buNone/>
            </a:pPr>
            <a:r>
              <a:rPr lang="en-US" altLang="zh-CN" dirty="0">
                <a:solidFill>
                  <a:srgbClr val="000000"/>
                </a:solidFill>
                <a:latin typeface="Barlow Condensed" panose="020F0502020204030204" pitchFamily="34" charset="0"/>
                <a:ea typeface="宋体" panose="02010600030101010101" pitchFamily="2" charset="-122"/>
                <a:cs typeface="Arial" panose="020B0604020202020204" pitchFamily="34" charset="0"/>
                <a:sym typeface="Barlow Condensed" panose="020F0502020204030204" pitchFamily="34" charset="0"/>
              </a:rPr>
              <a:t>STAT854 Presentation </a:t>
            </a:r>
            <a:br>
              <a:rPr lang="en-US" altLang="zh-CN" dirty="0">
                <a:solidFill>
                  <a:srgbClr val="000000"/>
                </a:solidFill>
                <a:latin typeface="Barlow Condensed" panose="020F0502020204030204" pitchFamily="34" charset="0"/>
                <a:ea typeface="宋体" panose="02010600030101010101" pitchFamily="2" charset="-122"/>
                <a:cs typeface="Arial" panose="020B0604020202020204" pitchFamily="34" charset="0"/>
                <a:sym typeface="Barlow Condensed" panose="020F0502020204030204" pitchFamily="34" charset="0"/>
              </a:rPr>
            </a:br>
            <a:r>
              <a:rPr lang="zh-CN" altLang="en-US" dirty="0">
                <a:solidFill>
                  <a:srgbClr val="000000"/>
                </a:solidFill>
                <a:latin typeface="Barlow Condensed" panose="020F0502020204030204" pitchFamily="34" charset="0"/>
                <a:ea typeface="宋体" panose="02010600030101010101" pitchFamily="2" charset="-122"/>
                <a:cs typeface="Arial" panose="020B0604020202020204" pitchFamily="34" charset="0"/>
                <a:sym typeface="Barlow Condensed" panose="020F0502020204030204" pitchFamily="34" charset="0"/>
              </a:rPr>
              <a:t>Mirror-Match Bootstrap(BMM)</a:t>
            </a:r>
            <a:endParaRPr lang="en-US" altLang="en-US" dirty="0">
              <a:solidFill>
                <a:srgbClr val="000000"/>
              </a:solidFill>
              <a:latin typeface="Barlow Condensed" panose="020F0502020204030204" pitchFamily="34" charset="0"/>
              <a:cs typeface="Arial" panose="020B0604020202020204" pitchFamily="34" charset="0"/>
              <a:sym typeface="Barlow Condensed" panose="020F0502020204030204" pitchFamily="34" charset="0"/>
            </a:endParaRPr>
          </a:p>
        </p:txBody>
      </p:sp>
      <p:sp>
        <p:nvSpPr>
          <p:cNvPr id="37890" name="Google Shape;339;p36">
            <a:extLst>
              <a:ext uri="{FF2B5EF4-FFF2-40B4-BE49-F238E27FC236}">
                <a16:creationId xmlns:a16="http://schemas.microsoft.com/office/drawing/2014/main" id="{A7A80003-8F47-6A43-B519-2811CECDC3C8}"/>
              </a:ext>
            </a:extLst>
          </p:cNvPr>
          <p:cNvSpPr txBox="1">
            <a:spLocks noGrp="1" noChangeArrowheads="1"/>
          </p:cNvSpPr>
          <p:nvPr>
            <p:ph type="subTitle" idx="1"/>
          </p:nvPr>
        </p:nvSpPr>
        <p:spPr>
          <a:xfrm>
            <a:off x="339725" y="3200400"/>
            <a:ext cx="4114800" cy="500063"/>
          </a:xfrm>
        </p:spPr>
        <p:txBody>
          <a:bodyPr>
            <a:normAutofit/>
          </a:bodyPr>
          <a:lstStyle/>
          <a:p>
            <a:pPr eaLnBrk="1" hangingPunct="1">
              <a:spcBef>
                <a:spcPct val="0"/>
              </a:spcBef>
              <a:spcAft>
                <a:spcPct val="0"/>
              </a:spcAft>
              <a:buFont typeface="Noto Sans Symbols"/>
              <a:buNone/>
            </a:pPr>
            <a:r>
              <a:rPr lang="en-US" altLang="en-US" sz="1200" dirty="0">
                <a:solidFill>
                  <a:schemeClr val="tx1"/>
                </a:solidFill>
                <a:latin typeface="Georgia" panose="02040502050405020303" pitchFamily="18" charset="0"/>
                <a:cs typeface="Arial" panose="020B0604020202020204" pitchFamily="34" charset="0"/>
                <a:sym typeface="Georgia" panose="02040502050405020303" pitchFamily="18" charset="0"/>
              </a:rPr>
              <a:t>Huaijin Li, </a:t>
            </a:r>
            <a:r>
              <a:rPr lang="en-US" altLang="en-US" sz="1200" dirty="0" err="1">
                <a:solidFill>
                  <a:schemeClr val="tx1"/>
                </a:solidFill>
                <a:latin typeface="Georgia" panose="02040502050405020303" pitchFamily="18" charset="0"/>
                <a:cs typeface="Arial" panose="020B0604020202020204" pitchFamily="34" charset="0"/>
                <a:sym typeface="Georgia" panose="02040502050405020303" pitchFamily="18" charset="0"/>
              </a:rPr>
              <a:t>Yuqi</a:t>
            </a:r>
            <a:r>
              <a:rPr lang="en-US" altLang="en-US" sz="1200" dirty="0">
                <a:solidFill>
                  <a:schemeClr val="tx1"/>
                </a:solidFill>
                <a:latin typeface="Georgia" panose="02040502050405020303" pitchFamily="18" charset="0"/>
                <a:cs typeface="Arial" panose="020B0604020202020204" pitchFamily="34" charset="0"/>
                <a:sym typeface="Georgia" panose="02040502050405020303" pitchFamily="18" charset="0"/>
              </a:rPr>
              <a:t> Jing, Yuxin Xiao</a:t>
            </a:r>
          </a:p>
        </p:txBody>
      </p:sp>
      <p:sp>
        <p:nvSpPr>
          <p:cNvPr id="37891" name="Google Shape;340;p36">
            <a:extLst>
              <a:ext uri="{FF2B5EF4-FFF2-40B4-BE49-F238E27FC236}">
                <a16:creationId xmlns:a16="http://schemas.microsoft.com/office/drawing/2014/main" id="{691DE1B1-A054-424A-A50B-231FB8925563}"/>
              </a:ext>
            </a:extLst>
          </p:cNvPr>
          <p:cNvSpPr>
            <a:spLocks noGrp="1" noChangeArrowheads="1"/>
          </p:cNvSpPr>
          <p:nvPr>
            <p:ph type="dt" sz="quarter" idx="10"/>
          </p:nvPr>
        </p:nvSpPr>
        <p:spPr>
          <a:extLs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sz="800">
                <a:latin typeface="Verdana" panose="020B0604030504040204" pitchFamily="34" charset="0"/>
                <a:sym typeface="Verdana" panose="020B0604030504040204" pitchFamily="34" charset="0"/>
              </a:rPr>
              <a:t>04/</a:t>
            </a:r>
            <a:r>
              <a:rPr lang="en-US" altLang="zh-CN" sz="800">
                <a:latin typeface="Verdana" panose="020B0604030504040204" pitchFamily="34" charset="0"/>
                <a:sym typeface="Verdana" panose="020B0604030504040204" pitchFamily="34" charset="0"/>
              </a:rPr>
              <a:t>23</a:t>
            </a:r>
            <a:r>
              <a:rPr lang="zh-CN" altLang="en-US" sz="800">
                <a:latin typeface="Verdana" panose="020B0604030504040204" pitchFamily="34" charset="0"/>
                <a:sym typeface="Verdana" panose="020B0604030504040204" pitchFamily="34" charset="0"/>
              </a:rPr>
              <a:t>/2024</a:t>
            </a:r>
            <a:endParaRPr lang="en-US" altLang="en-US" sz="800">
              <a:latin typeface="Verdana" panose="020B0604030504040204" pitchFamily="34" charset="0"/>
              <a:ea typeface="宋体" panose="02010600030101010101" pitchFamily="2" charset="-122"/>
              <a:sym typeface="Verdana" panose="020B0604030504040204" pitchFamily="34" charset="0"/>
            </a:endParaRPr>
          </a:p>
        </p:txBody>
      </p:sp>
      <p:sp>
        <p:nvSpPr>
          <p:cNvPr id="37892" name="Google Shape;341;p36">
            <a:extLst>
              <a:ext uri="{FF2B5EF4-FFF2-40B4-BE49-F238E27FC236}">
                <a16:creationId xmlns:a16="http://schemas.microsoft.com/office/drawing/2014/main" id="{ABA2A036-7BF9-9448-8DFB-F27716F4B359}"/>
              </a:ext>
            </a:extLst>
          </p:cNvPr>
          <p:cNvSpPr txBox="1">
            <a:spLocks noChangeArrowheads="1"/>
          </p:cNvSpPr>
          <p:nvPr/>
        </p:nvSpPr>
        <p:spPr bwMode="auto">
          <a:xfrm>
            <a:off x="3317875" y="1825625"/>
            <a:ext cx="6858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75" rIns="68575" bIns="3427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buFont typeface="Noto Sans Symbols"/>
              <a:buNone/>
            </a:pPr>
            <a:endParaRPr lang="en-US" altLang="en-US" sz="1100">
              <a:solidFill>
                <a:srgbClr val="7F7F7F"/>
              </a:solidFill>
              <a:latin typeface="Georgia" panose="02040502050405020303" pitchFamily="18" charset="0"/>
              <a:sym typeface="Georgia" panose="02040502050405020303" pitchFamily="18" charset="0"/>
            </a:endParaRPr>
          </a:p>
        </p:txBody>
      </p:sp>
    </p:spTree>
    <p:extLst>
      <p:ext uri="{BB962C8B-B14F-4D97-AF65-F5344CB8AC3E}">
        <p14:creationId xmlns:p14="http://schemas.microsoft.com/office/powerpoint/2010/main" val="2717780427"/>
      </p:ext>
    </p:extLst>
  </p:cSld>
  <p:clrMapOvr>
    <a:masterClrMapping/>
  </p:clrMapOvr>
  <p:transition spd="med" advTm="6373">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E962086B-C123-E62C-3862-4D60A2017438}"/>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Rescaling</a:t>
            </a:r>
            <a:endParaRPr lang="en-US" altLang="en-US" sz="2400" dirty="0">
              <a:latin typeface="Barlow Condensed" panose="00000506000000000000" pitchFamily="2" charset="0"/>
              <a:cs typeface="Arial" panose="020B0604020202020204" pitchFamily="34" charset="0"/>
              <a:sym typeface="Barlow Condensed" panose="00000506000000000000" pitchFamily="2" charset="0"/>
            </a:endParaRPr>
          </a:p>
        </p:txBody>
      </p:sp>
      <p:pic>
        <p:nvPicPr>
          <p:cNvPr id="48131" name="Picture 4">
            <a:extLst>
              <a:ext uri="{FF2B5EF4-FFF2-40B4-BE49-F238E27FC236}">
                <a16:creationId xmlns:a16="http://schemas.microsoft.com/office/drawing/2014/main" id="{A5ADEE2B-BD68-E906-07E5-D8C267455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 y="1419558"/>
            <a:ext cx="5417696" cy="312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2">
            <a:extLst>
              <a:ext uri="{FF2B5EF4-FFF2-40B4-BE49-F238E27FC236}">
                <a16:creationId xmlns:a16="http://schemas.microsoft.com/office/drawing/2014/main" id="{79441C2F-4EE2-C981-D37F-ED7332B12CC2}"/>
              </a:ext>
            </a:extLst>
          </p:cNvPr>
          <p:cNvSpPr txBox="1">
            <a:spLocks noChangeArrowheads="1"/>
          </p:cNvSpPr>
          <p:nvPr/>
        </p:nvSpPr>
        <p:spPr bwMode="auto">
          <a:xfrm>
            <a:off x="4161202" y="1552575"/>
            <a:ext cx="4647836" cy="343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68575" tIns="34275" rIns="68575" bIns="34275" numCol="1" anchor="t" anchorCtr="0" compatLnSpc="1">
            <a:prstTxWarp prst="textNoShape">
              <a:avLst/>
            </a:prstTxWarp>
            <a:normAutofit/>
          </a:bodyPr>
          <a:lstStyle>
            <a:defPPr marR="0" lvl="0" algn="l" rtl="0">
              <a:lnSpc>
                <a:spcPct val="100000"/>
              </a:lnSpc>
              <a:spcBef>
                <a:spcPts val="0"/>
              </a:spcBef>
              <a:spcAft>
                <a:spcPts val="0"/>
              </a:spcAft>
            </a:defPPr>
            <a:lvl1pPr marL="457200" lvl="0"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17500" algn="l" rtl="0">
              <a:lnSpc>
                <a:spcPct val="90000"/>
              </a:lnSpc>
              <a:spcBef>
                <a:spcPts val="6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pPr eaLnBrk="1" hangingPunct="1">
              <a:spcAft>
                <a:spcPct val="0"/>
              </a:spcAft>
              <a:buFont typeface="Arial" panose="020B0604020202020204" pitchFamily="34" charset="0"/>
              <a:buChar char="•"/>
            </a:pP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Rescale the weight stored in the variable </a:t>
            </a:r>
            <a:r>
              <a:rPr lang="en-US" altLang="en-US" sz="1800" kern="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so that the sum equal to population size in each stratum</a:t>
            </a:r>
          </a:p>
          <a:p>
            <a:pPr eaLnBrk="1" hangingPunct="1">
              <a:spcAft>
                <a:spcPct val="0"/>
              </a:spcAft>
              <a:buFont typeface="Arial" panose="020B0604020202020204" pitchFamily="34" charset="0"/>
              <a:buChar char="•"/>
            </a:pP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Sincerely thank Professor Boudreau for providing us with the code</a:t>
            </a:r>
          </a:p>
          <a:p>
            <a:pPr eaLnBrk="1" hangingPunct="1">
              <a:spcAft>
                <a:spcPct val="0"/>
              </a:spcAft>
              <a:buFont typeface="Arial" panose="020B0604020202020204" pitchFamily="34" charset="0"/>
              <a:buChar char="•"/>
            </a:pPr>
            <a:endPar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a:p>
            <a:pPr eaLnBrk="1" hangingPunct="1">
              <a:spcAft>
                <a:spcPct val="0"/>
              </a:spcAft>
              <a:buFont typeface="Arial" panose="020B0604020202020204" pitchFamily="34" charset="0"/>
              <a:buChar char="•"/>
            </a:pPr>
            <a:endPar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a:p>
            <a:pPr eaLnBrk="1" hangingPunct="1">
              <a:spcAft>
                <a:spcPct val="0"/>
              </a:spcAft>
              <a:buFont typeface="Arial" panose="020B0604020202020204" pitchFamily="34" charset="0"/>
              <a:buChar char="•"/>
            </a:pPr>
            <a:endPar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p:txBody>
      </p:sp>
    </p:spTree>
    <p:extLst>
      <p:ext uri="{BB962C8B-B14F-4D97-AF65-F5344CB8AC3E}">
        <p14:creationId xmlns:p14="http://schemas.microsoft.com/office/powerpoint/2010/main" val="3904490189"/>
      </p:ext>
    </p:extLst>
  </p:cSld>
  <p:clrMapOvr>
    <a:masterClrMapping/>
  </p:clrMapOvr>
  <p:transition spd="med" advTm="34567">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E962086B-C123-E62C-3862-4D60A2017438}"/>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Rescaling</a:t>
            </a:r>
            <a:endParaRPr lang="en-US" altLang="en-US" sz="2400" dirty="0">
              <a:latin typeface="Barlow Condensed" panose="00000506000000000000" pitchFamily="2" charset="0"/>
              <a:cs typeface="Arial" panose="020B0604020202020204" pitchFamily="34" charset="0"/>
              <a:sym typeface="Barlow Condensed" panose="00000506000000000000" pitchFamily="2" charset="0"/>
            </a:endParaRPr>
          </a:p>
        </p:txBody>
      </p:sp>
      <p:pic>
        <p:nvPicPr>
          <p:cNvPr id="5" name="Picture 4">
            <a:extLst>
              <a:ext uri="{FF2B5EF4-FFF2-40B4-BE49-F238E27FC236}">
                <a16:creationId xmlns:a16="http://schemas.microsoft.com/office/drawing/2014/main" id="{BC634C8A-0B4A-07F3-537C-1F11E6CBA52C}"/>
              </a:ext>
            </a:extLst>
          </p:cNvPr>
          <p:cNvPicPr>
            <a:picLocks noChangeAspect="1"/>
          </p:cNvPicPr>
          <p:nvPr/>
        </p:nvPicPr>
        <p:blipFill>
          <a:blip r:embed="rId2"/>
          <a:stretch>
            <a:fillRect/>
          </a:stretch>
        </p:blipFill>
        <p:spPr>
          <a:xfrm>
            <a:off x="121494" y="1059872"/>
            <a:ext cx="6848408" cy="3801992"/>
          </a:xfrm>
          <a:prstGeom prst="rect">
            <a:avLst/>
          </a:prstGeom>
        </p:spPr>
      </p:pic>
    </p:spTree>
    <p:extLst>
      <p:ext uri="{BB962C8B-B14F-4D97-AF65-F5344CB8AC3E}">
        <p14:creationId xmlns:p14="http://schemas.microsoft.com/office/powerpoint/2010/main" val="995622935"/>
      </p:ext>
    </p:extLst>
  </p:cSld>
  <p:clrMapOvr>
    <a:masterClrMapping/>
  </p:clrMapOvr>
  <p:transition spd="med" advTm="14998">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22BCF4C0-40BB-D375-D099-D527E7E877D5}"/>
              </a:ext>
            </a:extLst>
          </p:cNvPr>
          <p:cNvSpPr txBox="1">
            <a:spLocks noGrp="1" noChangeArrowheads="1"/>
          </p:cNvSpPr>
          <p:nvPr>
            <p:ph type="title"/>
          </p:nvPr>
        </p:nvSpPr>
        <p:spPr>
          <a:xfrm>
            <a:off x="176080" y="526279"/>
            <a:ext cx="8677275" cy="582568"/>
          </a:xfrm>
        </p:spPr>
        <p:txBody>
          <a:bodyPr>
            <a:normAutofit fontScale="90000"/>
          </a:bodyPr>
          <a:lstStyle/>
          <a:p>
            <a:pPr algn="ctr" eaLnBrk="1" hangingPunct="1">
              <a:spcBef>
                <a:spcPct val="0"/>
              </a:spcBef>
              <a:spcAft>
                <a:spcPct val="0"/>
              </a:spcAft>
              <a:buClr>
                <a:srgbClr val="000000"/>
              </a:buClr>
              <a:defRP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sym typeface="Georgia" panose="02040502050405020303" pitchFamily="18" charset="0"/>
              </a:rPr>
              <a:t>Essential </a:t>
            </a:r>
            <a:r>
              <a:rPr lang="zh-CN" altLang="en-US" sz="2400" dirty="0">
                <a:latin typeface="Georgia" panose="02040502050405020303" pitchFamily="18"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mirror-match bootstrap for stratum h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2700" dirty="0">
              <a:latin typeface="Barlow Condensed" panose="020F0502020204030204" pitchFamily="34" charset="0"/>
              <a:ea typeface="Georgia" panose="02040502050405020303" pitchFamily="18" charset="0"/>
              <a:cs typeface="Times New Roman" panose="02020603050405020304" pitchFamily="18" charset="0"/>
              <a:sym typeface="Barlow Condensed" panose="020F0502020204030204" pitchFamily="34" charset="0"/>
            </a:endParaRPr>
          </a:p>
        </p:txBody>
      </p:sp>
      <p:sp>
        <p:nvSpPr>
          <p:cNvPr id="49154" name="Text Placeholder 2">
            <a:extLst>
              <a:ext uri="{FF2B5EF4-FFF2-40B4-BE49-F238E27FC236}">
                <a16:creationId xmlns:a16="http://schemas.microsoft.com/office/drawing/2014/main" id="{B3269F22-D0AE-CFAE-6A63-47EECAFCF0C2}"/>
              </a:ext>
            </a:extLst>
          </p:cNvPr>
          <p:cNvSpPr txBox="1">
            <a:spLocks noGrp="1" noChangeArrowheads="1"/>
          </p:cNvSpPr>
          <p:nvPr>
            <p:ph type="body" idx="1"/>
          </p:nvPr>
        </p:nvSpPr>
        <p:spPr>
          <a:xfrm>
            <a:off x="104775" y="817563"/>
            <a:ext cx="8677275" cy="750887"/>
          </a:xfrm>
        </p:spPr>
        <p:txBody>
          <a:bodyPr/>
          <a:lstStyle/>
          <a:p>
            <a:r>
              <a:rPr lang="en-CA" sz="1800" dirty="0">
                <a:effectLst/>
                <a:latin typeface="URWPalladioL"/>
              </a:rPr>
              <a:t>Mirror-match bootstrap for stratum h </a:t>
            </a:r>
            <a:endParaRPr lang="en-CA" sz="1600" dirty="0"/>
          </a:p>
        </p:txBody>
      </p:sp>
      <p:pic>
        <p:nvPicPr>
          <p:cNvPr id="3" name="Picture 2">
            <a:extLst>
              <a:ext uri="{FF2B5EF4-FFF2-40B4-BE49-F238E27FC236}">
                <a16:creationId xmlns:a16="http://schemas.microsoft.com/office/drawing/2014/main" id="{C9636ECB-5E1E-08BD-76A1-3435C639C5D1}"/>
              </a:ext>
            </a:extLst>
          </p:cNvPr>
          <p:cNvPicPr>
            <a:picLocks noChangeAspect="1"/>
          </p:cNvPicPr>
          <p:nvPr/>
        </p:nvPicPr>
        <p:blipFill>
          <a:blip r:embed="rId2"/>
          <a:stretch>
            <a:fillRect/>
          </a:stretch>
        </p:blipFill>
        <p:spPr>
          <a:xfrm>
            <a:off x="756405" y="1568450"/>
            <a:ext cx="7772400" cy="1897811"/>
          </a:xfrm>
          <a:prstGeom prst="rect">
            <a:avLst/>
          </a:prstGeom>
        </p:spPr>
      </p:pic>
    </p:spTree>
  </p:cSld>
  <p:clrMapOvr>
    <a:masterClrMapping/>
  </p:clrMapOvr>
  <p:transition spd="med" advTm="19735">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22BCF4C0-40BB-D375-D099-D527E7E877D5}"/>
              </a:ext>
            </a:extLst>
          </p:cNvPr>
          <p:cNvSpPr txBox="1">
            <a:spLocks noGrp="1" noChangeArrowheads="1"/>
          </p:cNvSpPr>
          <p:nvPr>
            <p:ph type="title"/>
          </p:nvPr>
        </p:nvSpPr>
        <p:spPr>
          <a:xfrm>
            <a:off x="176080" y="526279"/>
            <a:ext cx="8677275" cy="582568"/>
          </a:xfrm>
        </p:spPr>
        <p:txBody>
          <a:bodyPr>
            <a:normAutofit fontScale="90000"/>
          </a:bodyPr>
          <a:lstStyle/>
          <a:p>
            <a:pPr algn="ctr" eaLnBrk="1" hangingPunct="1">
              <a:spcBef>
                <a:spcPct val="0"/>
              </a:spcBef>
              <a:spcAft>
                <a:spcPct val="0"/>
              </a:spcAft>
              <a:buClr>
                <a:srgbClr val="000000"/>
              </a:buClr>
              <a:defRP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sym typeface="Georgia" panose="02040502050405020303" pitchFamily="18" charset="0"/>
              </a:rPr>
              <a:t>Essential </a:t>
            </a:r>
            <a:r>
              <a:rPr lang="zh-CN" altLang="en-US" sz="2400" dirty="0">
                <a:latin typeface="Georgia" panose="02040502050405020303" pitchFamily="18"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mirror-match bootstrap for stratum h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2700" dirty="0">
              <a:latin typeface="Barlow Condensed" panose="020F0502020204030204" pitchFamily="34" charset="0"/>
              <a:ea typeface="Georgia" panose="02040502050405020303" pitchFamily="18" charset="0"/>
              <a:cs typeface="Times New Roman" panose="02020603050405020304" pitchFamily="18" charset="0"/>
              <a:sym typeface="Barlow Condensed" panose="020F0502020204030204" pitchFamily="34" charset="0"/>
            </a:endParaRPr>
          </a:p>
        </p:txBody>
      </p:sp>
      <p:pic>
        <p:nvPicPr>
          <p:cNvPr id="4" name="Picture 3">
            <a:extLst>
              <a:ext uri="{FF2B5EF4-FFF2-40B4-BE49-F238E27FC236}">
                <a16:creationId xmlns:a16="http://schemas.microsoft.com/office/drawing/2014/main" id="{97AA7744-99DD-D77A-7933-D94D0DD85AD3}"/>
              </a:ext>
            </a:extLst>
          </p:cNvPr>
          <p:cNvPicPr>
            <a:picLocks noChangeAspect="1"/>
          </p:cNvPicPr>
          <p:nvPr/>
        </p:nvPicPr>
        <p:blipFill>
          <a:blip r:embed="rId2"/>
          <a:stretch>
            <a:fillRect/>
          </a:stretch>
        </p:blipFill>
        <p:spPr>
          <a:xfrm>
            <a:off x="557212" y="1417343"/>
            <a:ext cx="7772400" cy="2462282"/>
          </a:xfrm>
          <a:prstGeom prst="rect">
            <a:avLst/>
          </a:prstGeom>
        </p:spPr>
      </p:pic>
      <p:sp>
        <p:nvSpPr>
          <p:cNvPr id="6" name="Text Placeholder 2">
            <a:extLst>
              <a:ext uri="{FF2B5EF4-FFF2-40B4-BE49-F238E27FC236}">
                <a16:creationId xmlns:a16="http://schemas.microsoft.com/office/drawing/2014/main" id="{27030A44-BEB1-F332-1DE5-9711C85DE006}"/>
              </a:ext>
            </a:extLst>
          </p:cNvPr>
          <p:cNvSpPr txBox="1">
            <a:spLocks noGrp="1" noChangeArrowheads="1"/>
          </p:cNvSpPr>
          <p:nvPr>
            <p:ph type="body" idx="1"/>
          </p:nvPr>
        </p:nvSpPr>
        <p:spPr>
          <a:xfrm>
            <a:off x="104775" y="817563"/>
            <a:ext cx="8677275" cy="750887"/>
          </a:xfrm>
        </p:spPr>
        <p:txBody>
          <a:bodyPr/>
          <a:lstStyle/>
          <a:p>
            <a:r>
              <a:rPr lang="en-CA" sz="1800" dirty="0">
                <a:effectLst/>
                <a:latin typeface="URWPalladioL"/>
              </a:rPr>
              <a:t>Mirror-match bootstrap for stratum h </a:t>
            </a:r>
            <a:endParaRPr lang="en-CA" sz="1600" dirty="0"/>
          </a:p>
        </p:txBody>
      </p:sp>
    </p:spTree>
    <p:extLst>
      <p:ext uri="{BB962C8B-B14F-4D97-AF65-F5344CB8AC3E}">
        <p14:creationId xmlns:p14="http://schemas.microsoft.com/office/powerpoint/2010/main" val="2387296920"/>
      </p:ext>
    </p:extLst>
  </p:cSld>
  <p:clrMapOvr>
    <a:masterClrMapping/>
  </p:clrMapOvr>
  <p:transition spd="med" advTm="41828">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76724-73C9-763A-6D1A-70FD24D26979}"/>
              </a:ext>
            </a:extLst>
          </p:cNvPr>
          <p:cNvPicPr>
            <a:picLocks noChangeAspect="1"/>
          </p:cNvPicPr>
          <p:nvPr/>
        </p:nvPicPr>
        <p:blipFill>
          <a:blip r:embed="rId3"/>
          <a:stretch>
            <a:fillRect/>
          </a:stretch>
        </p:blipFill>
        <p:spPr>
          <a:xfrm>
            <a:off x="98380" y="376470"/>
            <a:ext cx="3981251" cy="4700687"/>
          </a:xfrm>
          <a:prstGeom prst="rect">
            <a:avLst/>
          </a:prstGeom>
        </p:spPr>
      </p:pic>
      <p:sp>
        <p:nvSpPr>
          <p:cNvPr id="6" name="Title 1">
            <a:extLst>
              <a:ext uri="{FF2B5EF4-FFF2-40B4-BE49-F238E27FC236}">
                <a16:creationId xmlns:a16="http://schemas.microsoft.com/office/drawing/2014/main" id="{82757D98-2A06-D5E9-3B28-35C330E8974E}"/>
              </a:ext>
            </a:extLst>
          </p:cNvPr>
          <p:cNvSpPr txBox="1">
            <a:spLocks noGrp="1" noChangeArrowheads="1"/>
          </p:cNvSpPr>
          <p:nvPr>
            <p:ph type="title"/>
          </p:nvPr>
        </p:nvSpPr>
        <p:spPr>
          <a:xfrm>
            <a:off x="3337880" y="698928"/>
            <a:ext cx="5515475" cy="582568"/>
          </a:xfrm>
        </p:spPr>
        <p:txBody>
          <a:bodyPr>
            <a:normAutofit fontScale="90000"/>
          </a:bodyPr>
          <a:lstStyle/>
          <a:p>
            <a:pPr algn="ctr" eaLnBrk="1" hangingPunct="1">
              <a:spcBef>
                <a:spcPct val="0"/>
              </a:spcBef>
              <a:spcAft>
                <a:spcPct val="0"/>
              </a:spcAft>
              <a:buClr>
                <a:srgbClr val="000000"/>
              </a:buClr>
              <a:defRP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3. </a:t>
            </a:r>
            <a:r>
              <a:rPr lang="en-US" altLang="zh-CN" sz="2400" dirty="0">
                <a:latin typeface="Georgia" panose="02040502050405020303" pitchFamily="18" charset="0"/>
                <a:sym typeface="Georgia" panose="02040502050405020303" pitchFamily="18" charset="0"/>
              </a:rPr>
              <a:t>Essential </a:t>
            </a:r>
            <a:r>
              <a:rPr lang="zh-CN" altLang="en-US" sz="2400" dirty="0">
                <a:latin typeface="Georgia" panose="02040502050405020303" pitchFamily="18"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mirror-match bootstrap for stratum h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2700" dirty="0">
              <a:latin typeface="Barlow Condensed" panose="020F0502020204030204" pitchFamily="34" charset="0"/>
              <a:ea typeface="Georgia" panose="02040502050405020303" pitchFamily="18" charset="0"/>
              <a:cs typeface="Times New Roman" panose="02020603050405020304" pitchFamily="18" charset="0"/>
              <a:sym typeface="Barlow Condensed" panose="020F0502020204030204" pitchFamily="34" charset="0"/>
            </a:endParaRPr>
          </a:p>
        </p:txBody>
      </p:sp>
      <p:sp>
        <p:nvSpPr>
          <p:cNvPr id="7" name="Text Placeholder 2">
            <a:extLst>
              <a:ext uri="{FF2B5EF4-FFF2-40B4-BE49-F238E27FC236}">
                <a16:creationId xmlns:a16="http://schemas.microsoft.com/office/drawing/2014/main" id="{F86C4C7F-58BB-6415-365C-D855B9B0C294}"/>
              </a:ext>
            </a:extLst>
          </p:cNvPr>
          <p:cNvSpPr txBox="1">
            <a:spLocks noGrp="1" noChangeArrowheads="1"/>
          </p:cNvSpPr>
          <p:nvPr>
            <p:ph type="body" idx="1"/>
          </p:nvPr>
        </p:nvSpPr>
        <p:spPr>
          <a:xfrm>
            <a:off x="3608909" y="1281496"/>
            <a:ext cx="8677275" cy="750887"/>
          </a:xfrm>
        </p:spPr>
        <p:txBody>
          <a:bodyPr/>
          <a:lstStyle/>
          <a:p>
            <a:r>
              <a:rPr lang="en-CA" sz="1800" dirty="0">
                <a:effectLst/>
                <a:latin typeface="URWPalladioL"/>
              </a:rPr>
              <a:t>Mirror-match bootstrap for stratum h </a:t>
            </a:r>
            <a:endParaRPr lang="en-CA" sz="1600" dirty="0"/>
          </a:p>
        </p:txBody>
      </p:sp>
    </p:spTree>
    <p:extLst>
      <p:ext uri="{BB962C8B-B14F-4D97-AF65-F5344CB8AC3E}">
        <p14:creationId xmlns:p14="http://schemas.microsoft.com/office/powerpoint/2010/main" val="2522447483"/>
      </p:ext>
    </p:extLst>
  </p:cSld>
  <p:clrMapOvr>
    <a:masterClrMapping/>
  </p:clrMapOvr>
  <p:transition spd="med" advTm="42335">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22BCF4C0-40BB-D375-D099-D527E7E877D5}"/>
              </a:ext>
            </a:extLst>
          </p:cNvPr>
          <p:cNvSpPr txBox="1">
            <a:spLocks noGrp="1" noChangeArrowheads="1"/>
          </p:cNvSpPr>
          <p:nvPr>
            <p:ph type="title"/>
          </p:nvPr>
        </p:nvSpPr>
        <p:spPr>
          <a:xfrm>
            <a:off x="176080" y="526279"/>
            <a:ext cx="8677275" cy="582568"/>
          </a:xfrm>
        </p:spPr>
        <p:txBody>
          <a:bodyPr>
            <a:normAutofit fontScale="90000"/>
          </a:bodyPr>
          <a:lstStyle/>
          <a:p>
            <a:pPr algn="ctr" eaLnBrk="1" hangingPunct="1">
              <a:spcBef>
                <a:spcPct val="0"/>
              </a:spcBef>
              <a:spcAft>
                <a:spcPct val="0"/>
              </a:spcAft>
              <a:buClr>
                <a:srgbClr val="000000"/>
              </a:buClr>
              <a:defRP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sym typeface="Georgia" panose="02040502050405020303" pitchFamily="18" charset="0"/>
              </a:rPr>
              <a:t>Essential </a:t>
            </a:r>
            <a:r>
              <a:rPr lang="zh-CN" altLang="en-US" sz="2400" dirty="0">
                <a:latin typeface="Georgia" panose="02040502050405020303" pitchFamily="18"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mirror-match bootstrap for stratum h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2700" dirty="0">
              <a:latin typeface="Barlow Condensed" panose="020F0502020204030204" pitchFamily="34" charset="0"/>
              <a:ea typeface="Georgia" panose="02040502050405020303" pitchFamily="18" charset="0"/>
              <a:cs typeface="Times New Roman" panose="02020603050405020304" pitchFamily="18" charset="0"/>
              <a:sym typeface="Barlow Condensed" panose="020F0502020204030204" pitchFamily="34" charset="0"/>
            </a:endParaRPr>
          </a:p>
        </p:txBody>
      </p:sp>
      <p:sp>
        <p:nvSpPr>
          <p:cNvPr id="49154" name="Text Placeholder 2">
            <a:extLst>
              <a:ext uri="{FF2B5EF4-FFF2-40B4-BE49-F238E27FC236}">
                <a16:creationId xmlns:a16="http://schemas.microsoft.com/office/drawing/2014/main" id="{B3269F22-D0AE-CFAE-6A63-47EECAFCF0C2}"/>
              </a:ext>
            </a:extLst>
          </p:cNvPr>
          <p:cNvSpPr txBox="1">
            <a:spLocks noGrp="1" noChangeArrowheads="1"/>
          </p:cNvSpPr>
          <p:nvPr>
            <p:ph type="body" idx="1"/>
          </p:nvPr>
        </p:nvSpPr>
        <p:spPr>
          <a:xfrm>
            <a:off x="104775" y="817563"/>
            <a:ext cx="8677275" cy="750887"/>
          </a:xfrm>
        </p:spPr>
        <p:txBody>
          <a:bodyPr/>
          <a:lstStyle/>
          <a:p>
            <a:r>
              <a:rPr lang="en-CA" sz="1800" dirty="0">
                <a:effectLst/>
                <a:latin typeface="URWPalladioL"/>
              </a:rPr>
              <a:t>Mirror-match bootstrap for stratum h </a:t>
            </a:r>
            <a:endParaRPr lang="en-CA" sz="1600" dirty="0"/>
          </a:p>
        </p:txBody>
      </p:sp>
      <p:pic>
        <p:nvPicPr>
          <p:cNvPr id="3" name="Picture 2">
            <a:extLst>
              <a:ext uri="{FF2B5EF4-FFF2-40B4-BE49-F238E27FC236}">
                <a16:creationId xmlns:a16="http://schemas.microsoft.com/office/drawing/2014/main" id="{9FD4D11D-FC6E-5982-FBD7-F29284CDE3D4}"/>
              </a:ext>
            </a:extLst>
          </p:cNvPr>
          <p:cNvPicPr>
            <a:picLocks noChangeAspect="1"/>
          </p:cNvPicPr>
          <p:nvPr/>
        </p:nvPicPr>
        <p:blipFill>
          <a:blip r:embed="rId3"/>
          <a:stretch>
            <a:fillRect/>
          </a:stretch>
        </p:blipFill>
        <p:spPr>
          <a:xfrm>
            <a:off x="176080" y="1400131"/>
            <a:ext cx="4758780" cy="1611167"/>
          </a:xfrm>
          <a:prstGeom prst="rect">
            <a:avLst/>
          </a:prstGeom>
        </p:spPr>
      </p:pic>
      <p:pic>
        <p:nvPicPr>
          <p:cNvPr id="4" name="Picture 3">
            <a:extLst>
              <a:ext uri="{FF2B5EF4-FFF2-40B4-BE49-F238E27FC236}">
                <a16:creationId xmlns:a16="http://schemas.microsoft.com/office/drawing/2014/main" id="{09B8F3BF-AAF2-F25D-64A4-1C4F50A36611}"/>
              </a:ext>
            </a:extLst>
          </p:cNvPr>
          <p:cNvPicPr>
            <a:picLocks noChangeAspect="1"/>
          </p:cNvPicPr>
          <p:nvPr/>
        </p:nvPicPr>
        <p:blipFill>
          <a:blip r:embed="rId4"/>
          <a:stretch>
            <a:fillRect/>
          </a:stretch>
        </p:blipFill>
        <p:spPr>
          <a:xfrm>
            <a:off x="4740846" y="1400131"/>
            <a:ext cx="4403154" cy="2628345"/>
          </a:xfrm>
          <a:prstGeom prst="rect">
            <a:avLst/>
          </a:prstGeom>
        </p:spPr>
      </p:pic>
    </p:spTree>
    <p:extLst>
      <p:ext uri="{BB962C8B-B14F-4D97-AF65-F5344CB8AC3E}">
        <p14:creationId xmlns:p14="http://schemas.microsoft.com/office/powerpoint/2010/main" val="3115230992"/>
      </p:ext>
    </p:extLst>
  </p:cSld>
  <p:clrMapOvr>
    <a:masterClrMapping/>
  </p:clrMapOvr>
  <p:transition spd="med" advTm="32196">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22BCF4C0-40BB-D375-D099-D527E7E877D5}"/>
              </a:ext>
            </a:extLst>
          </p:cNvPr>
          <p:cNvSpPr txBox="1">
            <a:spLocks noGrp="1" noChangeArrowheads="1"/>
          </p:cNvSpPr>
          <p:nvPr>
            <p:ph type="title"/>
          </p:nvPr>
        </p:nvSpPr>
        <p:spPr>
          <a:xfrm>
            <a:off x="176080" y="526279"/>
            <a:ext cx="8677275" cy="582568"/>
          </a:xfrm>
        </p:spPr>
        <p:txBody>
          <a:bodyPr>
            <a:normAutofit fontScale="90000"/>
          </a:bodyPr>
          <a:lstStyle/>
          <a:p>
            <a:pPr algn="ctr" eaLnBrk="1" hangingPunct="1">
              <a:spcBef>
                <a:spcPct val="0"/>
              </a:spcBef>
              <a:spcAft>
                <a:spcPct val="0"/>
              </a:spcAft>
              <a:buClr>
                <a:srgbClr val="000000"/>
              </a:buClr>
              <a:defRP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sym typeface="Georgia" panose="02040502050405020303" pitchFamily="18" charset="0"/>
              </a:rPr>
              <a:t>Essential </a:t>
            </a:r>
            <a:r>
              <a:rPr lang="zh-CN" altLang="en-US" sz="2400" dirty="0">
                <a:latin typeface="Georgia" panose="02040502050405020303" pitchFamily="18"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mirror-match bootstrap for stratum h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2700" dirty="0">
              <a:latin typeface="Barlow Condensed" panose="020F0502020204030204" pitchFamily="34" charset="0"/>
              <a:ea typeface="Georgia" panose="02040502050405020303" pitchFamily="18" charset="0"/>
              <a:cs typeface="Times New Roman" panose="02020603050405020304" pitchFamily="18" charset="0"/>
              <a:sym typeface="Barlow Condensed" panose="020F0502020204030204" pitchFamily="34" charset="0"/>
            </a:endParaRPr>
          </a:p>
        </p:txBody>
      </p:sp>
      <p:sp>
        <p:nvSpPr>
          <p:cNvPr id="49154" name="Text Placeholder 2">
            <a:extLst>
              <a:ext uri="{FF2B5EF4-FFF2-40B4-BE49-F238E27FC236}">
                <a16:creationId xmlns:a16="http://schemas.microsoft.com/office/drawing/2014/main" id="{B3269F22-D0AE-CFAE-6A63-47EECAFCF0C2}"/>
              </a:ext>
            </a:extLst>
          </p:cNvPr>
          <p:cNvSpPr txBox="1">
            <a:spLocks noGrp="1" noChangeArrowheads="1"/>
          </p:cNvSpPr>
          <p:nvPr>
            <p:ph type="body" idx="1"/>
          </p:nvPr>
        </p:nvSpPr>
        <p:spPr>
          <a:xfrm>
            <a:off x="104775" y="817563"/>
            <a:ext cx="8677275" cy="750887"/>
          </a:xfrm>
        </p:spPr>
        <p:txBody>
          <a:bodyPr/>
          <a:lstStyle/>
          <a:p>
            <a:r>
              <a:rPr lang="en-CA" sz="1800" dirty="0">
                <a:effectLst/>
                <a:latin typeface="URWPalladioL"/>
              </a:rPr>
              <a:t>Mirror-match bootstrap for stratum h </a:t>
            </a:r>
            <a:endParaRPr lang="en-CA" sz="1600" dirty="0"/>
          </a:p>
        </p:txBody>
      </p:sp>
      <p:pic>
        <p:nvPicPr>
          <p:cNvPr id="4" name="Picture 3">
            <a:extLst>
              <a:ext uri="{FF2B5EF4-FFF2-40B4-BE49-F238E27FC236}">
                <a16:creationId xmlns:a16="http://schemas.microsoft.com/office/drawing/2014/main" id="{09B8F3BF-AAF2-F25D-64A4-1C4F50A36611}"/>
              </a:ext>
            </a:extLst>
          </p:cNvPr>
          <p:cNvPicPr>
            <a:picLocks noChangeAspect="1"/>
          </p:cNvPicPr>
          <p:nvPr/>
        </p:nvPicPr>
        <p:blipFill>
          <a:blip r:embed="rId2"/>
          <a:stretch>
            <a:fillRect/>
          </a:stretch>
        </p:blipFill>
        <p:spPr>
          <a:xfrm>
            <a:off x="4780119" y="1400131"/>
            <a:ext cx="4073236" cy="2431409"/>
          </a:xfrm>
          <a:prstGeom prst="rect">
            <a:avLst/>
          </a:prstGeom>
        </p:spPr>
      </p:pic>
      <p:pic>
        <p:nvPicPr>
          <p:cNvPr id="5" name="Picture 4">
            <a:extLst>
              <a:ext uri="{FF2B5EF4-FFF2-40B4-BE49-F238E27FC236}">
                <a16:creationId xmlns:a16="http://schemas.microsoft.com/office/drawing/2014/main" id="{E1597D7C-7397-9AD1-B18E-F5790C0CEE42}"/>
              </a:ext>
            </a:extLst>
          </p:cNvPr>
          <p:cNvPicPr>
            <a:picLocks noChangeAspect="1"/>
          </p:cNvPicPr>
          <p:nvPr/>
        </p:nvPicPr>
        <p:blipFill>
          <a:blip r:embed="rId3"/>
          <a:stretch>
            <a:fillRect/>
          </a:stretch>
        </p:blipFill>
        <p:spPr>
          <a:xfrm>
            <a:off x="4633532" y="1397108"/>
            <a:ext cx="4277105" cy="2791228"/>
          </a:xfrm>
          <a:prstGeom prst="rect">
            <a:avLst/>
          </a:prstGeom>
        </p:spPr>
      </p:pic>
      <p:pic>
        <p:nvPicPr>
          <p:cNvPr id="6" name="Picture 5">
            <a:extLst>
              <a:ext uri="{FF2B5EF4-FFF2-40B4-BE49-F238E27FC236}">
                <a16:creationId xmlns:a16="http://schemas.microsoft.com/office/drawing/2014/main" id="{9858D038-5A5E-E0CC-1B8E-6E68E9A10CE3}"/>
              </a:ext>
            </a:extLst>
          </p:cNvPr>
          <p:cNvPicPr>
            <a:picLocks noChangeAspect="1"/>
          </p:cNvPicPr>
          <p:nvPr/>
        </p:nvPicPr>
        <p:blipFill>
          <a:blip r:embed="rId4"/>
          <a:stretch>
            <a:fillRect/>
          </a:stretch>
        </p:blipFill>
        <p:spPr>
          <a:xfrm>
            <a:off x="290645" y="1397108"/>
            <a:ext cx="4397150" cy="1934378"/>
          </a:xfrm>
          <a:prstGeom prst="rect">
            <a:avLst/>
          </a:prstGeom>
        </p:spPr>
      </p:pic>
    </p:spTree>
    <p:extLst>
      <p:ext uri="{BB962C8B-B14F-4D97-AF65-F5344CB8AC3E}">
        <p14:creationId xmlns:p14="http://schemas.microsoft.com/office/powerpoint/2010/main" val="2613555109"/>
      </p:ext>
    </p:extLst>
  </p:cSld>
  <p:clrMapOvr>
    <a:masterClrMapping/>
  </p:clrMapOvr>
  <p:transition spd="med" advTm="15998">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5112D3F4-C21C-E1C6-036D-C5B3494C9F4B}"/>
              </a:ext>
            </a:extLst>
          </p:cNvPr>
          <p:cNvSpPr txBox="1">
            <a:spLocks noGrp="1" noChangeArrowheads="1"/>
          </p:cNvSpPr>
          <p:nvPr>
            <p:ph type="title"/>
          </p:nvPr>
        </p:nvSpPr>
        <p:spPr>
          <a:xfrm>
            <a:off x="4275065" y="839787"/>
            <a:ext cx="4588020" cy="671513"/>
          </a:xfrm>
        </p:spPr>
        <p:txBody>
          <a:bodyPr>
            <a:normAutofit fontScale="90000"/>
          </a:bodyPr>
          <a:lstStyle/>
          <a:p>
            <a:pPr algn="ctr" eaLnBrk="1" hangingPunct="1">
              <a:spcBef>
                <a:spcPct val="0"/>
              </a:spcBef>
              <a:spcAft>
                <a:spcPct val="0"/>
              </a:spcAft>
              <a:buClr>
                <a:srgbClr val="000000"/>
              </a:buCl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b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r>
              <a:rPr lang="en-US" altLang="en-US" sz="2400" dirty="0">
                <a:latin typeface="Georgia" panose="02040502050405020303" pitchFamily="18" charset="0"/>
                <a:cs typeface="Arial" panose="020B0604020202020204" pitchFamily="34" charset="0"/>
                <a:sym typeface="Barlow Condensed" panose="00000506000000000000" pitchFamily="2" charset="0"/>
              </a:rPr>
              <a:t>one complete bootstrap for the sample of size n </a:t>
            </a:r>
            <a:br>
              <a:rPr lang="en-US" altLang="en-US" sz="2400" dirty="0">
                <a:latin typeface="Georgia" panose="02040502050405020303" pitchFamily="18" charset="0"/>
                <a:cs typeface="Arial" panose="020B0604020202020204" pitchFamily="34" charset="0"/>
                <a:sym typeface="Barlow Condensed" panose="00000506000000000000" pitchFamily="2" charset="0"/>
              </a:rPr>
            </a:br>
            <a:endParaRPr lang="en-US" altLang="en-US" sz="2400" dirty="0">
              <a:latin typeface="Barlow Condensed" panose="00000506000000000000" pitchFamily="2" charset="0"/>
              <a:cs typeface="Arial" panose="020B0604020202020204" pitchFamily="34" charset="0"/>
              <a:sym typeface="Barlow Condensed" panose="00000506000000000000" pitchFamily="2" charset="0"/>
            </a:endParaRPr>
          </a:p>
        </p:txBody>
      </p:sp>
      <p:pic>
        <p:nvPicPr>
          <p:cNvPr id="52226" name="Picture 10">
            <a:extLst>
              <a:ext uri="{FF2B5EF4-FFF2-40B4-BE49-F238E27FC236}">
                <a16:creationId xmlns:a16="http://schemas.microsoft.com/office/drawing/2014/main" id="{ED9AB81B-3E03-85D0-C9F1-11EDF27DC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720"/>
            <a:ext cx="4154487" cy="477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Placeholder 2">
            <a:extLst>
              <a:ext uri="{FF2B5EF4-FFF2-40B4-BE49-F238E27FC236}">
                <a16:creationId xmlns:a16="http://schemas.microsoft.com/office/drawing/2014/main" id="{8AF959F9-B9A1-9EE1-4B76-236310AA2B3C}"/>
              </a:ext>
            </a:extLst>
          </p:cNvPr>
          <p:cNvSpPr txBox="1">
            <a:spLocks noGrp="1" noChangeArrowheads="1"/>
          </p:cNvSpPr>
          <p:nvPr>
            <p:ph type="body" idx="1"/>
          </p:nvPr>
        </p:nvSpPr>
        <p:spPr>
          <a:xfrm>
            <a:off x="4154487" y="1511300"/>
            <a:ext cx="4829175" cy="2957513"/>
          </a:xfrm>
        </p:spPr>
        <p:txBody>
          <a:bodyPr/>
          <a:lstStyle/>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Perform bootstrap for all the 16 strata in the sample </a:t>
            </a:r>
          </a:p>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Return a vector of weights of length n</a:t>
            </a:r>
          </a:p>
        </p:txBody>
      </p:sp>
    </p:spTree>
  </p:cSld>
  <p:clrMapOvr>
    <a:masterClrMapping/>
  </p:clrMapOvr>
  <p:transition spd="med" advTm="21565">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4D857A1-9FAD-B6B1-AADF-060DDAA49509}"/>
              </a:ext>
            </a:extLst>
          </p:cNvPr>
          <p:cNvSpPr txBox="1">
            <a:spLocks noGrp="1" noChangeArrowheads="1"/>
          </p:cNvSpPr>
          <p:nvPr>
            <p:ph type="title"/>
          </p:nvPr>
        </p:nvSpPr>
        <p:spPr>
          <a:xfrm>
            <a:off x="69849" y="433388"/>
            <a:ext cx="8677275" cy="671512"/>
          </a:xfrm>
        </p:spPr>
        <p:txBody>
          <a:bodyPr>
            <a:normAutofit fontScale="90000"/>
          </a:bodyPr>
          <a:lstStyle/>
          <a:p>
            <a:pPr algn="ctr" eaLnBrk="1" hangingPunct="1">
              <a:spcBef>
                <a:spcPct val="0"/>
              </a:spcBef>
              <a:spcAft>
                <a:spcPct val="0"/>
              </a:spcAft>
              <a:buClr>
                <a:srgbClr val="000000"/>
              </a:buCl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a:latin typeface="Georgia" panose="02040502050405020303" pitchFamily="18" charset="0"/>
                <a:ea typeface="Georgia" panose="02040502050405020303" pitchFamily="18" charset="0"/>
                <a:cs typeface="Arial" panose="020B0604020202020204" pitchFamily="34" charset="0"/>
                <a:sym typeface="Barlow Condensed" panose="00000506000000000000" pitchFamily="2" charset="0"/>
              </a:rPr>
              <a:t>R</a:t>
            </a:r>
            <a:r>
              <a:rPr lang="en-US" altLang="en-US" sz="2400" dirty="0">
                <a:latin typeface="Georgia" panose="02040502050405020303" pitchFamily="18" charset="0"/>
                <a:cs typeface="Arial" panose="020B0604020202020204" pitchFamily="34" charset="0"/>
                <a:sym typeface="Barlow Condensed" panose="00000506000000000000" pitchFamily="2" charset="0"/>
              </a:rPr>
              <a:t>epeating the full bootstrap B times </a:t>
            </a:r>
            <a:br>
              <a:rPr lang="en-US" altLang="en-US" sz="2400" dirty="0">
                <a:latin typeface="Georgia" panose="02040502050405020303" pitchFamily="18" charset="0"/>
                <a:cs typeface="Arial" panose="020B0604020202020204" pitchFamily="34" charset="0"/>
                <a:sym typeface="Barlow Condensed" panose="00000506000000000000" pitchFamily="2" charset="0"/>
              </a:rPr>
            </a:br>
            <a:endParaRPr lang="en-US" altLang="en-US" sz="2400" dirty="0">
              <a:latin typeface="Georgia" panose="02040502050405020303" pitchFamily="18" charset="0"/>
              <a:cs typeface="Arial" panose="020B0604020202020204" pitchFamily="34" charset="0"/>
              <a:sym typeface="Barlow Condensed" panose="00000506000000000000" pitchFamily="2" charset="0"/>
            </a:endParaRPr>
          </a:p>
        </p:txBody>
      </p:sp>
      <p:pic>
        <p:nvPicPr>
          <p:cNvPr id="54274" name="Picture 4">
            <a:extLst>
              <a:ext uri="{FF2B5EF4-FFF2-40B4-BE49-F238E27FC236}">
                <a16:creationId xmlns:a16="http://schemas.microsoft.com/office/drawing/2014/main" id="{ADECAD7A-093F-6A6D-3A53-FF784231A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71" y="1195754"/>
            <a:ext cx="4994854" cy="310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E771CF4C-B851-F6CE-3EB0-FBE5A767ACC3}"/>
              </a:ext>
            </a:extLst>
          </p:cNvPr>
          <p:cNvSpPr txBox="1">
            <a:spLocks noChangeArrowheads="1"/>
          </p:cNvSpPr>
          <p:nvPr/>
        </p:nvSpPr>
        <p:spPr bwMode="auto">
          <a:xfrm>
            <a:off x="4968453" y="1648690"/>
            <a:ext cx="4130307" cy="219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68575" tIns="34275" rIns="68575" bIns="34275" numCol="1" anchor="t" anchorCtr="0" compatLnSpc="1">
            <a:prstTxWarp prst="textNoShape">
              <a:avLst/>
            </a:prstTxWarp>
            <a:normAutofit/>
          </a:bodyPr>
          <a:lstStyle>
            <a:defPPr marR="0" lvl="0" algn="l" rtl="0">
              <a:lnSpc>
                <a:spcPct val="100000"/>
              </a:lnSpc>
              <a:spcBef>
                <a:spcPts val="0"/>
              </a:spcBef>
              <a:spcAft>
                <a:spcPts val="0"/>
              </a:spcAft>
            </a:defPPr>
            <a:lvl1pPr marL="457200" lvl="0"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17500" algn="l" rtl="0">
              <a:lnSpc>
                <a:spcPct val="90000"/>
              </a:lnSpc>
              <a:spcBef>
                <a:spcPts val="6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pPr eaLnBrk="1" hangingPunct="1">
              <a:spcAft>
                <a:spcPct val="0"/>
              </a:spcAft>
              <a:buFont typeface="Arial" panose="020B0604020202020204" pitchFamily="34" charset="0"/>
              <a:buChar char="•"/>
            </a:pP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Obtain the bootstrap weight matrix by repeating the full bootstrap B times.</a:t>
            </a:r>
          </a:p>
          <a:p>
            <a:pPr eaLnBrk="1" hangingPunct="1">
              <a:spcAft>
                <a:spcPct val="0"/>
              </a:spcAft>
              <a:buFont typeface="Arial" panose="020B0604020202020204" pitchFamily="34" charset="0"/>
              <a:buChar char="•"/>
            </a:pP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Bootstrap weight matrix has shape (n, B). </a:t>
            </a:r>
          </a:p>
        </p:txBody>
      </p:sp>
    </p:spTree>
  </p:cSld>
  <p:clrMapOvr>
    <a:masterClrMapping/>
  </p:clrMapOvr>
  <p:transition spd="med" advTm="16331">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4D857A1-9FAD-B6B1-AADF-060DDAA49509}"/>
              </a:ext>
            </a:extLst>
          </p:cNvPr>
          <p:cNvSpPr txBox="1">
            <a:spLocks noGrp="1" noChangeArrowheads="1"/>
          </p:cNvSpPr>
          <p:nvPr>
            <p:ph type="title"/>
          </p:nvPr>
        </p:nvSpPr>
        <p:spPr>
          <a:xfrm>
            <a:off x="69849" y="433388"/>
            <a:ext cx="8677275" cy="671512"/>
          </a:xfrm>
        </p:spPr>
        <p:txBody>
          <a:bodyPr>
            <a:normAutofit fontScale="90000"/>
          </a:bodyPr>
          <a:lstStyle/>
          <a:p>
            <a:pPr algn="ctr" eaLnBrk="1" hangingPunct="1">
              <a:spcBef>
                <a:spcPct val="0"/>
              </a:spcBef>
              <a:spcAft>
                <a:spcPct val="0"/>
              </a:spcAft>
              <a:buClr>
                <a:srgbClr val="000000"/>
              </a:buClr>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a:latin typeface="Georgia" panose="02040502050405020303" pitchFamily="18" charset="0"/>
                <a:ea typeface="Georgia" panose="02040502050405020303" pitchFamily="18" charset="0"/>
                <a:cs typeface="Arial" panose="020B0604020202020204" pitchFamily="34" charset="0"/>
                <a:sym typeface="Barlow Condensed" panose="00000506000000000000" pitchFamily="2" charset="0"/>
              </a:rPr>
              <a:t>R</a:t>
            </a:r>
            <a:r>
              <a:rPr lang="en-US" altLang="en-US" sz="2400" dirty="0">
                <a:latin typeface="Georgia" panose="02040502050405020303" pitchFamily="18" charset="0"/>
                <a:cs typeface="Arial" panose="020B0604020202020204" pitchFamily="34" charset="0"/>
                <a:sym typeface="Barlow Condensed" panose="00000506000000000000" pitchFamily="2" charset="0"/>
              </a:rPr>
              <a:t>epeating the full bootstrap B times </a:t>
            </a:r>
            <a:br>
              <a:rPr lang="en-US" altLang="en-US" sz="2400" dirty="0">
                <a:latin typeface="Georgia" panose="02040502050405020303" pitchFamily="18" charset="0"/>
                <a:cs typeface="Arial" panose="020B0604020202020204" pitchFamily="34" charset="0"/>
                <a:sym typeface="Barlow Condensed" panose="00000506000000000000" pitchFamily="2" charset="0"/>
              </a:rPr>
            </a:br>
            <a:endParaRPr lang="en-US" altLang="en-US" sz="2400" dirty="0">
              <a:latin typeface="Georgia" panose="02040502050405020303" pitchFamily="18" charset="0"/>
              <a:cs typeface="Arial" panose="020B0604020202020204" pitchFamily="34" charset="0"/>
              <a:sym typeface="Barlow Condensed" panose="00000506000000000000" pitchFamily="2" charset="0"/>
            </a:endParaRPr>
          </a:p>
        </p:txBody>
      </p:sp>
      <p:pic>
        <p:nvPicPr>
          <p:cNvPr id="4" name="Picture 3">
            <a:extLst>
              <a:ext uri="{FF2B5EF4-FFF2-40B4-BE49-F238E27FC236}">
                <a16:creationId xmlns:a16="http://schemas.microsoft.com/office/drawing/2014/main" id="{20FBF6CD-B39B-9306-D68F-994D0B879E49}"/>
              </a:ext>
            </a:extLst>
          </p:cNvPr>
          <p:cNvPicPr>
            <a:picLocks noChangeAspect="1"/>
          </p:cNvPicPr>
          <p:nvPr/>
        </p:nvPicPr>
        <p:blipFill>
          <a:blip r:embed="rId2"/>
          <a:stretch>
            <a:fillRect/>
          </a:stretch>
        </p:blipFill>
        <p:spPr>
          <a:xfrm>
            <a:off x="522286" y="1705474"/>
            <a:ext cx="7772400" cy="2883545"/>
          </a:xfrm>
          <a:prstGeom prst="rect">
            <a:avLst/>
          </a:prstGeom>
        </p:spPr>
      </p:pic>
      <p:sp>
        <p:nvSpPr>
          <p:cNvPr id="5" name="Text Placeholder 2">
            <a:extLst>
              <a:ext uri="{FF2B5EF4-FFF2-40B4-BE49-F238E27FC236}">
                <a16:creationId xmlns:a16="http://schemas.microsoft.com/office/drawing/2014/main" id="{3D983BB2-D77B-08F6-5552-5FC2546517E9}"/>
              </a:ext>
            </a:extLst>
          </p:cNvPr>
          <p:cNvSpPr txBox="1">
            <a:spLocks noChangeArrowheads="1"/>
          </p:cNvSpPr>
          <p:nvPr/>
        </p:nvSpPr>
        <p:spPr bwMode="auto">
          <a:xfrm>
            <a:off x="313749" y="861413"/>
            <a:ext cx="6585815" cy="219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68575" tIns="34275" rIns="68575" bIns="34275" numCol="1" anchor="t" anchorCtr="0" compatLnSpc="1">
            <a:prstTxWarp prst="textNoShape">
              <a:avLst/>
            </a:prstTxWarp>
            <a:normAutofit/>
          </a:bodyPr>
          <a:lstStyle>
            <a:defPPr marR="0" lvl="0" algn="l" rtl="0">
              <a:lnSpc>
                <a:spcPct val="100000"/>
              </a:lnSpc>
              <a:spcBef>
                <a:spcPts val="0"/>
              </a:spcBef>
              <a:spcAft>
                <a:spcPts val="0"/>
              </a:spcAft>
            </a:defPPr>
            <a:lvl1pPr marL="457200" lvl="0"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lnSpc>
                <a:spcPct val="100000"/>
              </a:lnSpc>
              <a:spcBef>
                <a:spcPts val="600"/>
              </a:spcBef>
              <a:spcAft>
                <a:spcPts val="0"/>
              </a:spcAft>
              <a:buClr>
                <a:srgbClr val="000000"/>
              </a:buClr>
              <a:buSzPts val="1100"/>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L="2743200" marR="0" lvl="5" indent="-317500" algn="l" rtl="0">
              <a:lnSpc>
                <a:spcPct val="90000"/>
              </a:lnSpc>
              <a:spcBef>
                <a:spcPts val="6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pPr eaLnBrk="1" hangingPunct="1">
              <a:spcAft>
                <a:spcPct val="0"/>
              </a:spcAft>
              <a:buFont typeface="Arial" panose="020B0604020202020204" pitchFamily="34" charset="0"/>
              <a:buChar char="•"/>
            </a:pPr>
            <a:r>
              <a:rPr lang="en-US" altLang="en-US" sz="1800" kern="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We get a glimpse of the bootstrap weight matrix (2621 by 100).</a:t>
            </a:r>
          </a:p>
        </p:txBody>
      </p:sp>
    </p:spTree>
    <p:extLst>
      <p:ext uri="{BB962C8B-B14F-4D97-AF65-F5344CB8AC3E}">
        <p14:creationId xmlns:p14="http://schemas.microsoft.com/office/powerpoint/2010/main" val="3139664886"/>
      </p:ext>
    </p:extLst>
  </p:cSld>
  <p:clrMapOvr>
    <a:masterClrMapping/>
  </p:clrMapOvr>
  <p:transition spd="med" advTm="20665">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Google Shape;346;p37">
            <a:extLst>
              <a:ext uri="{FF2B5EF4-FFF2-40B4-BE49-F238E27FC236}">
                <a16:creationId xmlns:a16="http://schemas.microsoft.com/office/drawing/2014/main" id="{AE16A3B8-8B50-B84F-9CE3-92D76AF02DF7}"/>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20F0502020204030204" pitchFamily="34" charset="0"/>
              <a:buNone/>
            </a:pPr>
            <a:r>
              <a:rPr lang="zh-CN" altLang="en-US" sz="2700">
                <a:latin typeface="Barlow Condensed" panose="020F0502020204030204" pitchFamily="34" charset="0"/>
                <a:ea typeface="宋体" panose="02010600030101010101" pitchFamily="2" charset="-122"/>
                <a:cs typeface="Arial" panose="020B0604020202020204" pitchFamily="34" charset="0"/>
                <a:sym typeface="Barlow Condensed" panose="020F0502020204030204" pitchFamily="34" charset="0"/>
              </a:rPr>
              <a:t>Agenda</a:t>
            </a:r>
            <a:endParaRPr lang="en-US" altLang="en-US" sz="2700">
              <a:latin typeface="Barlow Condensed" panose="020F0502020204030204" pitchFamily="34" charset="0"/>
              <a:cs typeface="Arial" panose="020B0604020202020204" pitchFamily="34" charset="0"/>
              <a:sym typeface="Barlow Condensed" panose="020F0502020204030204" pitchFamily="34" charset="0"/>
            </a:endParaRPr>
          </a:p>
        </p:txBody>
      </p:sp>
      <p:sp>
        <p:nvSpPr>
          <p:cNvPr id="39938" name="Google Shape;347;p37">
            <a:extLst>
              <a:ext uri="{FF2B5EF4-FFF2-40B4-BE49-F238E27FC236}">
                <a16:creationId xmlns:a16="http://schemas.microsoft.com/office/drawing/2014/main" id="{72019C6B-8546-AA41-952A-DEF86025C3D0}"/>
              </a:ext>
            </a:extLst>
          </p:cNvPr>
          <p:cNvSpPr>
            <a:spLocks noGrp="1" noChangeArrowheads="1"/>
          </p:cNvSpPr>
          <p:nvPr>
            <p:ph type="sldNum" sz="quarter" idx="1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sz="800">
                <a:latin typeface="Verdana" panose="020B0604030504040204" pitchFamily="34" charset="0"/>
                <a:sym typeface="Verdana" panose="020B0604030504040204" pitchFamily="34" charset="0"/>
              </a:rPr>
              <a:t>PAGE  </a:t>
            </a:r>
            <a:fld id="{62A1B2EA-CBB2-1940-9720-D4978AB45B75}" type="slidenum">
              <a:rPr lang="en-US" altLang="zh-CN" sz="800" smtClean="0">
                <a:latin typeface="Verdana" panose="020B0604030504040204" pitchFamily="34" charset="0"/>
                <a:sym typeface="Verdana" panose="020B0604030504040204" pitchFamily="34" charset="0"/>
              </a:rPr>
              <a:pPr/>
              <a:t>2</a:t>
            </a:fld>
            <a:endParaRPr lang="en-US" altLang="en-US" sz="800">
              <a:latin typeface="Verdana" panose="020B0604030504040204" pitchFamily="34" charset="0"/>
              <a:ea typeface="宋体" panose="02010600030101010101" pitchFamily="2" charset="-122"/>
              <a:sym typeface="Verdana" panose="020B0604030504040204" pitchFamily="34" charset="0"/>
            </a:endParaRPr>
          </a:p>
        </p:txBody>
      </p:sp>
      <p:sp>
        <p:nvSpPr>
          <p:cNvPr id="39939" name="Google Shape;348;p37">
            <a:extLst>
              <a:ext uri="{FF2B5EF4-FFF2-40B4-BE49-F238E27FC236}">
                <a16:creationId xmlns:a16="http://schemas.microsoft.com/office/drawing/2014/main" id="{14D26ABB-902F-4645-A8CD-EE66801E8222}"/>
              </a:ext>
            </a:extLst>
          </p:cNvPr>
          <p:cNvSpPr txBox="1">
            <a:spLocks noChangeArrowheads="1"/>
          </p:cNvSpPr>
          <p:nvPr/>
        </p:nvSpPr>
        <p:spPr bwMode="auto">
          <a:xfrm>
            <a:off x="701675" y="996950"/>
            <a:ext cx="774065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zh-CN" sz="2200">
                <a:latin typeface="Georgia" panose="02040502050405020303" pitchFamily="18" charset="0"/>
                <a:sym typeface="Georgia" panose="02040502050405020303" pitchFamily="18" charset="0"/>
              </a:rPr>
              <a:t>1. Introduction</a:t>
            </a:r>
          </a:p>
          <a:p>
            <a:pPr eaLnBrk="1" hangingPunct="1"/>
            <a:endParaRPr lang="en-US" altLang="en-US" sz="2200">
              <a:latin typeface="Georgia" panose="02040502050405020303" pitchFamily="18" charset="0"/>
              <a:ea typeface="宋体" panose="02010600030101010101" pitchFamily="2" charset="-122"/>
              <a:sym typeface="Georgia" panose="02040502050405020303" pitchFamily="18" charset="0"/>
            </a:endParaRPr>
          </a:p>
          <a:p>
            <a:pPr eaLnBrk="1" hangingPunct="1"/>
            <a:r>
              <a:rPr lang="en-US" altLang="zh-CN" sz="2200">
                <a:latin typeface="Georgia" panose="02040502050405020303" pitchFamily="18" charset="0"/>
                <a:sym typeface="Georgia" panose="02040502050405020303" pitchFamily="18" charset="0"/>
              </a:rPr>
              <a:t>2. Application of </a:t>
            </a:r>
            <a:r>
              <a:rPr lang="zh-CN" altLang="en-US" sz="2200">
                <a:latin typeface="Georgia" panose="02040502050405020303" pitchFamily="18" charset="0"/>
                <a:sym typeface="Georgia" panose="02040502050405020303" pitchFamily="18" charset="0"/>
              </a:rPr>
              <a:t>bootstrap weights </a:t>
            </a:r>
            <a:r>
              <a:rPr lang="en-US" altLang="zh-CN" sz="2200">
                <a:latin typeface="Georgia" panose="02040502050405020303" pitchFamily="18" charset="0"/>
                <a:sym typeface="Georgia" panose="02040502050405020303" pitchFamily="18" charset="0"/>
              </a:rPr>
              <a:t>in SAS</a:t>
            </a:r>
          </a:p>
          <a:p>
            <a:pPr eaLnBrk="1" hangingPunct="1"/>
            <a:endParaRPr lang="en-US" altLang="en-US" sz="2200">
              <a:latin typeface="Georgia" panose="02040502050405020303" pitchFamily="18" charset="0"/>
              <a:ea typeface="宋体" panose="02010600030101010101" pitchFamily="2" charset="-122"/>
              <a:sym typeface="Georgia" panose="02040502050405020303" pitchFamily="18" charset="0"/>
            </a:endParaRPr>
          </a:p>
          <a:p>
            <a:pPr eaLnBrk="1" hangingPunct="1"/>
            <a:r>
              <a:rPr lang="en-US" altLang="zh-CN" sz="2200">
                <a:latin typeface="Georgia" panose="02040502050405020303" pitchFamily="18" charset="0"/>
                <a:sym typeface="Georgia" panose="02040502050405020303" pitchFamily="18" charset="0"/>
              </a:rPr>
              <a:t>3. Essential </a:t>
            </a:r>
            <a:r>
              <a:rPr lang="zh-CN" altLang="en-US" sz="2200">
                <a:latin typeface="Georgia" panose="02040502050405020303" pitchFamily="18" charset="0"/>
                <a:sym typeface="Georgia" panose="02040502050405020303" pitchFamily="18" charset="0"/>
              </a:rPr>
              <a:t>R code</a:t>
            </a:r>
            <a:endParaRPr lang="en-US" altLang="zh-CN" sz="2200">
              <a:latin typeface="Georgia" panose="02040502050405020303" pitchFamily="18" charset="0"/>
              <a:sym typeface="Georgia" panose="02040502050405020303" pitchFamily="18" charset="0"/>
            </a:endParaRPr>
          </a:p>
          <a:p>
            <a:pPr eaLnBrk="1" hangingPunct="1"/>
            <a:endParaRPr lang="en-US" altLang="en-US" sz="2200">
              <a:latin typeface="Georgia" panose="02040502050405020303" pitchFamily="18" charset="0"/>
              <a:ea typeface="宋体" panose="02010600030101010101" pitchFamily="2" charset="-122"/>
              <a:sym typeface="Georgia" panose="02040502050405020303" pitchFamily="18" charset="0"/>
            </a:endParaRPr>
          </a:p>
          <a:p>
            <a:pPr eaLnBrk="1" hangingPunct="1"/>
            <a:r>
              <a:rPr lang="en-US" altLang="zh-CN" sz="2200">
                <a:latin typeface="Georgia" panose="02040502050405020303" pitchFamily="18" charset="0"/>
                <a:sym typeface="Georgia" panose="02040502050405020303" pitchFamily="18" charset="0"/>
              </a:rPr>
              <a:t>4. </a:t>
            </a:r>
            <a:r>
              <a:rPr lang="zh-CN" altLang="en-US" sz="2200">
                <a:latin typeface="Georgia" panose="02040502050405020303" pitchFamily="18" charset="0"/>
                <a:sym typeface="Georgia" panose="02040502050405020303" pitchFamily="18" charset="0"/>
              </a:rPr>
              <a:t>Application of the bootstrap weights to the Survey of Youth in Custody (SYC)</a:t>
            </a:r>
            <a:endParaRPr lang="en-US" altLang="zh-CN" sz="2200">
              <a:latin typeface="Georgia" panose="02040502050405020303" pitchFamily="18" charset="0"/>
              <a:sym typeface="Georgia" panose="02040502050405020303" pitchFamily="18" charset="0"/>
            </a:endParaRPr>
          </a:p>
          <a:p>
            <a:pPr eaLnBrk="1" hangingPunct="1"/>
            <a:endParaRPr lang="en-US" altLang="en-US" sz="2200">
              <a:latin typeface="Georgia" panose="02040502050405020303" pitchFamily="18" charset="0"/>
              <a:ea typeface="宋体" panose="02010600030101010101" pitchFamily="2" charset="-122"/>
              <a:sym typeface="Georgia" panose="02040502050405020303" pitchFamily="18" charset="0"/>
            </a:endParaRPr>
          </a:p>
          <a:p>
            <a:pPr eaLnBrk="1" hangingPunct="1"/>
            <a:r>
              <a:rPr lang="en-US" altLang="zh-CN" sz="2200">
                <a:latin typeface="Georgia" panose="02040502050405020303" pitchFamily="18" charset="0"/>
                <a:sym typeface="Georgia" panose="02040502050405020303" pitchFamily="18" charset="0"/>
              </a:rPr>
              <a:t>5. </a:t>
            </a:r>
            <a:r>
              <a:rPr lang="zh-CN" altLang="en-US" sz="2200">
                <a:latin typeface="Georgia" panose="02040502050405020303" pitchFamily="18" charset="0"/>
                <a:sym typeface="Georgia" panose="02040502050405020303" pitchFamily="18" charset="0"/>
              </a:rPr>
              <a:t>Result Comparison and Analysis</a:t>
            </a:r>
            <a:endParaRPr lang="en-US" altLang="en-US" sz="2200">
              <a:latin typeface="Georgia" panose="02040502050405020303" pitchFamily="18" charset="0"/>
              <a:ea typeface="宋体" panose="02010600030101010101" pitchFamily="2" charset="-122"/>
              <a:sym typeface="Georgia" panose="02040502050405020303" pitchFamily="18" charset="0"/>
            </a:endParaRPr>
          </a:p>
        </p:txBody>
      </p:sp>
    </p:spTree>
  </p:cSld>
  <p:clrMapOvr>
    <a:masterClrMapping/>
  </p:clrMapOvr>
  <p:transition spd="med" advTm="26116">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Google Shape;367;p40">
            <a:extLst>
              <a:ext uri="{FF2B5EF4-FFF2-40B4-BE49-F238E27FC236}">
                <a16:creationId xmlns:a16="http://schemas.microsoft.com/office/drawing/2014/main" id="{0B82BEA6-9E27-3852-8061-F95B1348B03C}"/>
              </a:ext>
            </a:extLst>
          </p:cNvPr>
          <p:cNvSpPr txBox="1">
            <a:spLocks noGrp="1" noChangeArrowheads="1"/>
          </p:cNvSpPr>
          <p:nvPr>
            <p:ph type="title"/>
          </p:nvPr>
        </p:nvSpPr>
        <p:spPr>
          <a:xfrm>
            <a:off x="195263" y="325438"/>
            <a:ext cx="8677275" cy="671512"/>
          </a:xfrm>
        </p:spPr>
        <p:txBody>
          <a:bodyPr/>
          <a:lstStyle/>
          <a:p>
            <a:pPr eaLnBrk="1" hangingPunct="1">
              <a:spcBef>
                <a:spcPct val="0"/>
              </a:spcBef>
              <a:spcAft>
                <a:spcPct val="0"/>
              </a:spcAft>
              <a:buClr>
                <a:srgbClr val="000000"/>
              </a:buClr>
              <a:buFont typeface="Barlow Condensed" panose="00000506000000000000" pitchFamily="2" charset="0"/>
              <a:buNone/>
            </a:pPr>
            <a:r>
              <a:rPr lang="zh-CN" altLang="en-US" sz="2400">
                <a:latin typeface="Barlow Condensed" panose="00000506000000000000" pitchFamily="2" charset="0"/>
                <a:ea typeface="宋体" panose="02010600030101010101" pitchFamily="2" charset="-122"/>
                <a:cs typeface="Arial" panose="020B0604020202020204" pitchFamily="34" charset="0"/>
                <a:sym typeface="Barlow Condensed" panose="00000506000000000000" pitchFamily="2" charset="0"/>
              </a:rPr>
              <a:t>4.	</a:t>
            </a:r>
            <a:r>
              <a:rPr lang="zh-CN" altLang="en-US" sz="2000" b="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Application of the bootstrap weights to the Survey of Youth in Custody (SYC)</a:t>
            </a:r>
            <a:endParaRPr lang="en-US" altLang="en-US" sz="2400">
              <a:latin typeface="Barlow Condensed" panose="00000506000000000000" pitchFamily="2" charset="0"/>
              <a:cs typeface="Arial" panose="020B0604020202020204" pitchFamily="34" charset="0"/>
              <a:sym typeface="Barlow Condensed" panose="00000506000000000000" pitchFamily="2" charset="0"/>
            </a:endParaRPr>
          </a:p>
        </p:txBody>
      </p:sp>
      <p:sp>
        <p:nvSpPr>
          <p:cNvPr id="46083" name="Google Shape;368;p40">
            <a:extLst>
              <a:ext uri="{FF2B5EF4-FFF2-40B4-BE49-F238E27FC236}">
                <a16:creationId xmlns:a16="http://schemas.microsoft.com/office/drawing/2014/main" id="{763CF280-B824-697B-7D00-74EDA7DCC570}"/>
              </a:ext>
            </a:extLst>
          </p:cNvPr>
          <p:cNvSpPr txBox="1">
            <a:spLocks noGrp="1" noChangeArrowheads="1"/>
          </p:cNvSpPr>
          <p:nvPr>
            <p:ph type="body" idx="1"/>
          </p:nvPr>
        </p:nvSpPr>
        <p:spPr>
          <a:xfrm>
            <a:off x="195263" y="1060450"/>
            <a:ext cx="8948737" cy="3446463"/>
          </a:xfrm>
        </p:spPr>
        <p:txBody>
          <a:bodyPr/>
          <a:lstStyle/>
          <a:p>
            <a:pPr marL="0" indent="0" eaLnBrk="1" hangingPunct="1">
              <a:lnSpc>
                <a:spcPct val="130000"/>
              </a:lnSpc>
              <a:spcAft>
                <a:spcPct val="0"/>
              </a:spcAft>
              <a:buFont typeface="Noto Sans Symbols"/>
              <a:buNone/>
            </a:pPr>
            <a:r>
              <a:rPr lang="zh-CN" altLang="en-US" sz="1600" dirty="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Step 1: First we determine the population size and sample size for each stratum.</a:t>
            </a:r>
            <a:endParaRPr lang="en-US" altLang="en-US" sz="1600" dirty="0">
              <a:latin typeface="Georgia" panose="02040502050405020303" pitchFamily="18" charset="0"/>
              <a:cs typeface="Arial" panose="020B0604020202020204" pitchFamily="34" charset="0"/>
              <a:sym typeface="Georgia" panose="02040502050405020303" pitchFamily="18" charset="0"/>
            </a:endParaRPr>
          </a:p>
          <a:p>
            <a:pPr marL="0" indent="0" eaLnBrk="1" hangingPunct="1">
              <a:lnSpc>
                <a:spcPct val="130000"/>
              </a:lnSpc>
              <a:spcAft>
                <a:spcPct val="0"/>
              </a:spcAft>
              <a:buFont typeface="Noto Sans Symbols"/>
              <a:buNone/>
            </a:pPr>
            <a:r>
              <a:rPr lang="zh-CN" altLang="en-US" sz="1600" dirty="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Step 2: Next, we compute the value of scaled finalwt, which will subsequently be multiplied by bootstrap counts to derive bootstrap weights in step 5.</a:t>
            </a:r>
            <a:endParaRPr lang="en-US" altLang="en-US" sz="1600" dirty="0">
              <a:latin typeface="Georgia" panose="02040502050405020303" pitchFamily="18" charset="0"/>
              <a:cs typeface="Arial" panose="020B0604020202020204" pitchFamily="34" charset="0"/>
              <a:sym typeface="Georgia" panose="02040502050405020303" pitchFamily="18" charset="0"/>
            </a:endParaRPr>
          </a:p>
          <a:p>
            <a:pPr marL="0" indent="0" eaLnBrk="1" hangingPunct="1">
              <a:lnSpc>
                <a:spcPct val="130000"/>
              </a:lnSpc>
              <a:spcAft>
                <a:spcPct val="0"/>
              </a:spcAft>
              <a:buFont typeface="Noto Sans Symbols"/>
              <a:buNone/>
            </a:pPr>
            <a:r>
              <a:rPr lang="zh-CN" altLang="en-US" sz="1600" dirty="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Step 3: We then assess the properties of each stratum to determine whether a random n' or a calculated n' should be utilized.</a:t>
            </a:r>
            <a:endParaRPr lang="en-US" altLang="en-US" sz="1600" dirty="0">
              <a:latin typeface="Georgia" panose="02040502050405020303" pitchFamily="18" charset="0"/>
              <a:cs typeface="Arial" panose="020B0604020202020204" pitchFamily="34" charset="0"/>
              <a:sym typeface="Georgia" panose="02040502050405020303" pitchFamily="18" charset="0"/>
            </a:endParaRPr>
          </a:p>
          <a:p>
            <a:pPr marL="0" indent="0" eaLnBrk="1" hangingPunct="1">
              <a:lnSpc>
                <a:spcPct val="130000"/>
              </a:lnSpc>
              <a:spcAft>
                <a:spcPct val="0"/>
              </a:spcAft>
              <a:buFont typeface="Noto Sans Symbols"/>
              <a:buNone/>
            </a:pPr>
            <a:r>
              <a:rPr lang="zh-CN" altLang="en-US" sz="1600" dirty="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Step 4: Following the calculations in Step 2, it is determined that only the stratum 7 needs a random n' selected from {1, 2}. The n' for other strata will be calculated as outlined in section 1.</a:t>
            </a:r>
            <a:endParaRPr lang="en-US" altLang="en-US" sz="1600" dirty="0">
              <a:latin typeface="Georgia" panose="02040502050405020303" pitchFamily="18" charset="0"/>
              <a:cs typeface="Arial" panose="020B0604020202020204" pitchFamily="34" charset="0"/>
              <a:sym typeface="Georgia" panose="02040502050405020303" pitchFamily="18" charset="0"/>
            </a:endParaRPr>
          </a:p>
          <a:p>
            <a:pPr marL="0" indent="0" eaLnBrk="1" hangingPunct="1">
              <a:lnSpc>
                <a:spcPct val="130000"/>
              </a:lnSpc>
              <a:spcAft>
                <a:spcPct val="0"/>
              </a:spcAft>
              <a:buFont typeface="Noto Sans Symbols"/>
              <a:buNone/>
            </a:pPr>
            <a:r>
              <a:rPr lang="zh-CN" altLang="en-US" sz="1600" dirty="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Step 5: Finally, we employ the mirror_match_bootstrap_B method to generate the bootstrap weights for the SYC data.</a:t>
            </a:r>
            <a:endParaRPr lang="en-US" altLang="en-US" sz="1600" dirty="0">
              <a:latin typeface="Georgia" panose="02040502050405020303" pitchFamily="18" charset="0"/>
              <a:cs typeface="Arial" panose="020B0604020202020204" pitchFamily="34" charset="0"/>
              <a:sym typeface="Georgia" panose="02040502050405020303" pitchFamily="18" charset="0"/>
            </a:endParaRPr>
          </a:p>
          <a:p>
            <a:pPr marL="0" indent="0" eaLnBrk="1" hangingPunct="1">
              <a:lnSpc>
                <a:spcPct val="80000"/>
              </a:lnSpc>
              <a:spcAft>
                <a:spcPts val="600"/>
              </a:spcAft>
              <a:buFont typeface="Noto Sans Symbols"/>
              <a:buNone/>
            </a:pPr>
            <a:endParaRPr lang="en-US" altLang="en-US" sz="600" dirty="0">
              <a:latin typeface="Georgia" panose="02040502050405020303" pitchFamily="18" charset="0"/>
              <a:cs typeface="Arial" panose="020B0604020202020204" pitchFamily="34" charset="0"/>
              <a:sym typeface="Georgia" panose="02040502050405020303" pitchFamily="18" charset="0"/>
            </a:endParaRPr>
          </a:p>
        </p:txBody>
      </p:sp>
    </p:spTree>
  </p:cSld>
  <p:clrMapOvr>
    <a:masterClrMapping/>
  </p:clrMapOvr>
  <p:transition spd="med" advTm="82443">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Google Shape;373;p41">
            <a:extLst>
              <a:ext uri="{FF2B5EF4-FFF2-40B4-BE49-F238E27FC236}">
                <a16:creationId xmlns:a16="http://schemas.microsoft.com/office/drawing/2014/main" id="{9748930A-0E4C-7316-D3E2-58785C056CE8}"/>
              </a:ext>
            </a:extLst>
          </p:cNvPr>
          <p:cNvSpPr txBox="1">
            <a:spLocks noGrp="1" noChangeArrowheads="1"/>
          </p:cNvSpPr>
          <p:nvPr>
            <p:ph type="title"/>
          </p:nvPr>
        </p:nvSpPr>
        <p:spPr>
          <a:xfrm>
            <a:off x="195263" y="325438"/>
            <a:ext cx="8677275" cy="671512"/>
          </a:xfrm>
        </p:spPr>
        <p:txBody>
          <a:bodyPr/>
          <a:lstStyle/>
          <a:p>
            <a:pPr eaLnBrk="1" hangingPunct="1">
              <a:spcBef>
                <a:spcPct val="0"/>
              </a:spcBef>
              <a:spcAft>
                <a:spcPct val="0"/>
              </a:spcAft>
              <a:buClr>
                <a:srgbClr val="000000"/>
              </a:buClr>
              <a:buSzPts val="1100"/>
              <a:buFont typeface="Arial" panose="020B0604020202020204" pitchFamily="34" charset="0"/>
              <a:buNone/>
            </a:pPr>
            <a:r>
              <a:rPr lang="zh-CN" altLang="en-US" sz="2700">
                <a:latin typeface="Barlow Condensed" panose="00000506000000000000" pitchFamily="2" charset="0"/>
                <a:ea typeface="宋体" panose="02010600030101010101" pitchFamily="2" charset="-122"/>
                <a:cs typeface="Arial" panose="020B0604020202020204" pitchFamily="34" charset="0"/>
                <a:sym typeface="Barlow Condensed" panose="00000506000000000000" pitchFamily="2" charset="0"/>
              </a:rPr>
              <a:t>5.	</a:t>
            </a:r>
            <a:r>
              <a:rPr lang="zh-CN" altLang="en-US" sz="2200" b="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Result Comparison</a:t>
            </a:r>
            <a:endParaRPr lang="en-US" altLang="en-US" sz="2700">
              <a:latin typeface="Barlow Condensed" panose="00000506000000000000" pitchFamily="2" charset="0"/>
              <a:cs typeface="Arial" panose="020B0604020202020204" pitchFamily="34" charset="0"/>
              <a:sym typeface="Barlow Condensed" panose="00000506000000000000" pitchFamily="2" charset="0"/>
            </a:endParaRPr>
          </a:p>
        </p:txBody>
      </p:sp>
      <p:graphicFrame>
        <p:nvGraphicFramePr>
          <p:cNvPr id="374" name="Google Shape;374;p41">
            <a:extLst>
              <a:ext uri="{FF2B5EF4-FFF2-40B4-BE49-F238E27FC236}">
                <a16:creationId xmlns:a16="http://schemas.microsoft.com/office/drawing/2014/main" id="{1D2250F4-F4D8-D0F5-CD22-809BA11EFF71}"/>
              </a:ext>
            </a:extLst>
          </p:cNvPr>
          <p:cNvGraphicFramePr>
            <a:graphicFrameLocks noGrp="1"/>
          </p:cNvGraphicFramePr>
          <p:nvPr/>
        </p:nvGraphicFramePr>
        <p:xfrm>
          <a:off x="346075" y="1109663"/>
          <a:ext cx="7807325" cy="3746501"/>
        </p:xfrm>
        <a:graphic>
          <a:graphicData uri="http://schemas.openxmlformats.org/drawingml/2006/table">
            <a:tbl>
              <a:tblPr/>
              <a:tblGrid>
                <a:gridCol w="1774825">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609585">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Category</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Point Estimate</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Bootstrap</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Std Error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Bootstrap</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CI</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Taylor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Std Error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Taylor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CI</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09585">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Average age of people</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16.6720</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0.0323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[16.6078,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16.7361]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0.0334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[16.6054,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16.7375]</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09585">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Mean number of prior arrests</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8.9172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0.2453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[8.4306,</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9.4039]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0.2621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[8.4032,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9.4312]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58873">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people that have used illegal drugs</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82.8991%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0.8678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[81.1774,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84.6209]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0.8876</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[81.1587,</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84.6396]</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958873">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people that were previously arrested</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35.6784%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1.0053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[33.6839,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37.6728]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1.0751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[33.5703,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37.7864]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7" marB="91427"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med" advTm="103935">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Google Shape;379;p42">
            <a:extLst>
              <a:ext uri="{FF2B5EF4-FFF2-40B4-BE49-F238E27FC236}">
                <a16:creationId xmlns:a16="http://schemas.microsoft.com/office/drawing/2014/main" id="{37185612-BBB1-447F-CC0D-51422F73CA8E}"/>
              </a:ext>
            </a:extLst>
          </p:cNvPr>
          <p:cNvSpPr txBox="1">
            <a:spLocks noGrp="1" noChangeArrowheads="1"/>
          </p:cNvSpPr>
          <p:nvPr>
            <p:ph type="title"/>
          </p:nvPr>
        </p:nvSpPr>
        <p:spPr>
          <a:xfrm>
            <a:off x="195263" y="325438"/>
            <a:ext cx="8677275" cy="671512"/>
          </a:xfrm>
        </p:spPr>
        <p:txBody>
          <a:bodyPr/>
          <a:lstStyle/>
          <a:p>
            <a:pPr eaLnBrk="1" hangingPunct="1">
              <a:spcBef>
                <a:spcPct val="0"/>
              </a:spcBef>
              <a:spcAft>
                <a:spcPct val="0"/>
              </a:spcAft>
              <a:buClr>
                <a:srgbClr val="000000"/>
              </a:buClr>
              <a:buFont typeface="Barlow Condensed" panose="00000506000000000000" pitchFamily="2" charset="0"/>
              <a:buNone/>
            </a:pPr>
            <a:r>
              <a:rPr lang="zh-CN" altLang="en-US" sz="2700">
                <a:latin typeface="Barlow Condensed" panose="00000506000000000000" pitchFamily="2" charset="0"/>
                <a:ea typeface="宋体" panose="02010600030101010101" pitchFamily="2" charset="-122"/>
                <a:cs typeface="Arial" panose="020B0604020202020204" pitchFamily="34" charset="0"/>
                <a:sym typeface="Barlow Condensed" panose="00000506000000000000" pitchFamily="2" charset="0"/>
              </a:rPr>
              <a:t>5.	</a:t>
            </a:r>
            <a:r>
              <a:rPr lang="zh-CN" altLang="en-US" sz="2200" b="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Result Comparison</a:t>
            </a:r>
            <a:endParaRPr lang="en-US" altLang="en-US" sz="2700">
              <a:latin typeface="Barlow Condensed" panose="00000506000000000000" pitchFamily="2" charset="0"/>
              <a:cs typeface="Arial" panose="020B0604020202020204" pitchFamily="34" charset="0"/>
              <a:sym typeface="Barlow Condensed" panose="00000506000000000000" pitchFamily="2" charset="0"/>
            </a:endParaRPr>
          </a:p>
        </p:txBody>
      </p:sp>
      <p:graphicFrame>
        <p:nvGraphicFramePr>
          <p:cNvPr id="380" name="Google Shape;380;p42">
            <a:extLst>
              <a:ext uri="{FF2B5EF4-FFF2-40B4-BE49-F238E27FC236}">
                <a16:creationId xmlns:a16="http://schemas.microsoft.com/office/drawing/2014/main" id="{DA5F392F-AAD8-E7A4-2053-37FADFB97F93}"/>
              </a:ext>
            </a:extLst>
          </p:cNvPr>
          <p:cNvGraphicFramePr>
            <a:graphicFrameLocks noGrp="1"/>
          </p:cNvGraphicFramePr>
          <p:nvPr/>
        </p:nvGraphicFramePr>
        <p:xfrm>
          <a:off x="371475" y="857250"/>
          <a:ext cx="7807325" cy="4114800"/>
        </p:xfrm>
        <a:graphic>
          <a:graphicData uri="http://schemas.openxmlformats.org/drawingml/2006/table">
            <a:tbl>
              <a:tblPr/>
              <a:tblGrid>
                <a:gridCol w="1774825">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609592">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Category</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Point Estimate</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Bootstrap</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Pts val="1100"/>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Std Error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Bootstrap</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CI</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Taylor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Pts val="1100"/>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Std Error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Taylor</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CI</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249696">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Pts val="1100"/>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people that have used illegal drugs and were previously arrested</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31.6782%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0.9769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[29.7401,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33.6164]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1.0363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[29.6461,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33.7104]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09592">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males in custody</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93.1752%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0.5600</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[92.0642,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94.2862]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0.5392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[92.1180,</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94.2324]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822960">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African Americans in custody</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41.4124%</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1.1061</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[39.2178,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43.6070]</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1.1266</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[39.2032,</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43.6216]</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822960">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Pts val="1100"/>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Proportion of African Americans males in custody</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39.6788%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1.0983</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[37.4998,</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41.8577]</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1.1189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tc>
                  <a:txBody>
                    <a:bodyPr/>
                    <a:lstStyle>
                      <a:lvl1pPr>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[37.4847,</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41.8729]</a:t>
                      </a:r>
                      <a:endParaRPr kumimoji="0" lang="en-US"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Arial" panose="020B0604020202020204" pitchFamily="34" charset="0"/>
                      </a:endParaRPr>
                    </a:p>
                  </a:txBody>
                  <a:tcPr marL="91425" marR="91425" marT="91428" marB="91428" horzOverflow="overflow">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med" advTm="12301">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Google Shape;385;p43">
            <a:extLst>
              <a:ext uri="{FF2B5EF4-FFF2-40B4-BE49-F238E27FC236}">
                <a16:creationId xmlns:a16="http://schemas.microsoft.com/office/drawing/2014/main" id="{6BD907EE-A62E-EE55-15D2-1214F9C4820F}"/>
              </a:ext>
            </a:extLst>
          </p:cNvPr>
          <p:cNvSpPr txBox="1">
            <a:spLocks noGrp="1" noChangeArrowheads="1"/>
          </p:cNvSpPr>
          <p:nvPr>
            <p:ph type="title"/>
          </p:nvPr>
        </p:nvSpPr>
        <p:spPr>
          <a:xfrm>
            <a:off x="195263" y="325438"/>
            <a:ext cx="8677275" cy="671512"/>
          </a:xfrm>
        </p:spPr>
        <p:txBody>
          <a:bodyPr/>
          <a:lstStyle/>
          <a:p>
            <a:pPr eaLnBrk="1" hangingPunct="1">
              <a:spcBef>
                <a:spcPct val="0"/>
              </a:spcBef>
              <a:spcAft>
                <a:spcPct val="0"/>
              </a:spcAft>
              <a:buClr>
                <a:srgbClr val="000000"/>
              </a:buClr>
              <a:buFont typeface="Barlow Condensed" panose="00000506000000000000" pitchFamily="2" charset="0"/>
              <a:buNone/>
            </a:pPr>
            <a:r>
              <a:rPr lang="zh-CN" altLang="en-US" sz="2700">
                <a:latin typeface="Barlow Condensed" panose="00000506000000000000" pitchFamily="2" charset="0"/>
                <a:ea typeface="宋体" panose="02010600030101010101" pitchFamily="2" charset="-122"/>
                <a:cs typeface="Arial" panose="020B0604020202020204" pitchFamily="34" charset="0"/>
                <a:sym typeface="Barlow Condensed" panose="00000506000000000000" pitchFamily="2" charset="0"/>
              </a:rPr>
              <a:t>5.	</a:t>
            </a:r>
            <a:r>
              <a:rPr lang="zh-CN" altLang="en-US" sz="2200" b="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Result Analysis</a:t>
            </a:r>
            <a:endParaRPr lang="en-US" altLang="en-US" sz="2700">
              <a:latin typeface="Barlow Condensed" panose="00000506000000000000" pitchFamily="2" charset="0"/>
              <a:cs typeface="Arial" panose="020B0604020202020204" pitchFamily="34" charset="0"/>
              <a:sym typeface="Barlow Condensed" panose="00000506000000000000" pitchFamily="2" charset="0"/>
            </a:endParaRPr>
          </a:p>
        </p:txBody>
      </p:sp>
      <p:sp>
        <p:nvSpPr>
          <p:cNvPr id="52227" name="Google Shape;386;p43">
            <a:extLst>
              <a:ext uri="{FF2B5EF4-FFF2-40B4-BE49-F238E27FC236}">
                <a16:creationId xmlns:a16="http://schemas.microsoft.com/office/drawing/2014/main" id="{F7103EB6-8F58-4543-95C2-AD118D24CF75}"/>
              </a:ext>
            </a:extLst>
          </p:cNvPr>
          <p:cNvSpPr txBox="1">
            <a:spLocks noChangeArrowheads="1"/>
          </p:cNvSpPr>
          <p:nvPr/>
        </p:nvSpPr>
        <p:spPr bwMode="auto">
          <a:xfrm>
            <a:off x="738188" y="1446213"/>
            <a:ext cx="726281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zh-CN" sz="1800" dirty="0">
                <a:latin typeface="Georgia" panose="02040502050405020303" pitchFamily="18" charset="0"/>
                <a:sym typeface="Georgia" panose="02040502050405020303" pitchFamily="18" charset="0"/>
              </a:rPr>
              <a:t>The variances obtained through bootstrap weights are very close to those from Taylor expansion, showing an evidence that Mirror Match bootstrap can fix the biased variance estimator. </a:t>
            </a:r>
          </a:p>
          <a:p>
            <a:endParaRPr lang="en-US" altLang="zh-CN" sz="1800" dirty="0">
              <a:latin typeface="Georgia" panose="02040502050405020303" pitchFamily="18" charset="0"/>
              <a:sym typeface="Georgia" panose="02040502050405020303" pitchFamily="18" charset="0"/>
            </a:endParaRPr>
          </a:p>
          <a:p>
            <a:endParaRPr lang="en-US" altLang="zh-CN" sz="1800" dirty="0">
              <a:latin typeface="Georgia" panose="02040502050405020303" pitchFamily="18" charset="0"/>
              <a:sym typeface="Georgia" panose="02040502050405020303" pitchFamily="18" charset="0"/>
            </a:endParaRPr>
          </a:p>
          <a:p>
            <a:r>
              <a:rPr lang="en-US" altLang="zh-CN" sz="1800" dirty="0">
                <a:latin typeface="Georgia" panose="02040502050405020303" pitchFamily="18" charset="0"/>
                <a:sym typeface="Georgia" panose="02040502050405020303" pitchFamily="18" charset="0"/>
              </a:rPr>
              <a:t>For most of parts, t</a:t>
            </a:r>
            <a:r>
              <a:rPr lang="zh-CN" altLang="zh-CN" sz="1800" dirty="0">
                <a:latin typeface="Georgia" panose="02040502050405020303" pitchFamily="18" charset="0"/>
                <a:sym typeface="Georgia" panose="02040502050405020303" pitchFamily="18" charset="0"/>
              </a:rPr>
              <a:t>he results obtained through bootstrap weights exhibit less variances and tighter confidence intervals comparing to those from Taylor expansion</a:t>
            </a:r>
          </a:p>
        </p:txBody>
      </p:sp>
    </p:spTree>
  </p:cSld>
  <p:clrMapOvr>
    <a:masterClrMapping/>
  </p:clrMapOvr>
  <p:transition spd="med" advTm="41313">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Google Shape;385;p43">
            <a:extLst>
              <a:ext uri="{FF2B5EF4-FFF2-40B4-BE49-F238E27FC236}">
                <a16:creationId xmlns:a16="http://schemas.microsoft.com/office/drawing/2014/main" id="{E7277935-F21F-128B-DBE4-7B785C769B2C}"/>
              </a:ext>
            </a:extLst>
          </p:cNvPr>
          <p:cNvSpPr txBox="1">
            <a:spLocks noGrp="1" noChangeArrowheads="1"/>
          </p:cNvSpPr>
          <p:nvPr>
            <p:ph type="title"/>
          </p:nvPr>
        </p:nvSpPr>
        <p:spPr>
          <a:xfrm>
            <a:off x="195263" y="325438"/>
            <a:ext cx="8677275" cy="671512"/>
          </a:xfrm>
        </p:spPr>
        <p:txBody>
          <a:bodyPr anchor="ctr"/>
          <a:lstStyle/>
          <a:p>
            <a:pPr algn="l">
              <a:spcBef>
                <a:spcPct val="0"/>
              </a:spcBef>
              <a:spcAft>
                <a:spcPct val="0"/>
              </a:spcAft>
              <a:buClr>
                <a:srgbClr val="000000"/>
              </a:buClr>
              <a:buFont typeface="Barlow Condensed" panose="00000506000000000000" pitchFamily="2" charset="0"/>
              <a:buNone/>
            </a:pPr>
            <a:r>
              <a:rPr lang="en-US" altLang="zh-CN" sz="2200" b="0">
                <a:latin typeface="Georgia" panose="02040502050405020303" pitchFamily="18" charset="0"/>
                <a:ea typeface="宋体" panose="02010600030101010101" pitchFamily="2" charset="-122"/>
                <a:cs typeface="Arial" panose="020B0604020202020204" pitchFamily="34" charset="0"/>
              </a:rPr>
              <a:t>References</a:t>
            </a:r>
            <a:endParaRPr lang="zh-CN" altLang="zh-CN" sz="2200" b="0">
              <a:latin typeface="Georgia" panose="02040502050405020303" pitchFamily="18" charset="0"/>
              <a:ea typeface="宋体" panose="02010600030101010101" pitchFamily="2" charset="-122"/>
              <a:cs typeface="Arial" panose="020B0604020202020204" pitchFamily="34" charset="0"/>
            </a:endParaRPr>
          </a:p>
        </p:txBody>
      </p:sp>
      <p:sp>
        <p:nvSpPr>
          <p:cNvPr id="54275" name="文本框 5">
            <a:extLst>
              <a:ext uri="{FF2B5EF4-FFF2-40B4-BE49-F238E27FC236}">
                <a16:creationId xmlns:a16="http://schemas.microsoft.com/office/drawing/2014/main" id="{3A11E21F-EDE7-97FA-2F5E-7E298AC4BE89}"/>
              </a:ext>
            </a:extLst>
          </p:cNvPr>
          <p:cNvSpPr txBox="1">
            <a:spLocks noChangeArrowheads="1"/>
          </p:cNvSpPr>
          <p:nvPr/>
        </p:nvSpPr>
        <p:spPr bwMode="auto">
          <a:xfrm>
            <a:off x="604838" y="1985963"/>
            <a:ext cx="8037512"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zh-CN"/>
              <a:t>Sitter, Randy Rudolf. 1992a. “A Resampling Procedure for Complex Survey Data.” Journal of the American Statistical Association 87 (419): 755–65.</a:t>
            </a:r>
          </a:p>
          <a:p>
            <a:endParaRPr lang="en-US" altLang="zh-CN"/>
          </a:p>
          <a:p>
            <a:r>
              <a:rPr lang="en-US" altLang="zh-CN"/>
              <a:t>Sitter, 1992b. “Comparing Three Bootstrap Methods for Survey Data.” Canadian Journal of Statistics 20 (2): 135–54.</a:t>
            </a:r>
            <a:endParaRPr lang="zh-CN" altLang="en-US"/>
          </a:p>
        </p:txBody>
      </p:sp>
    </p:spTree>
  </p:cSld>
  <p:clrMapOvr>
    <a:masterClrMapping/>
  </p:clrMapOvr>
  <p:transition spd="med" advTm="7177">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Google Shape;391;p44">
            <a:extLst>
              <a:ext uri="{FF2B5EF4-FFF2-40B4-BE49-F238E27FC236}">
                <a16:creationId xmlns:a16="http://schemas.microsoft.com/office/drawing/2014/main" id="{04E09D37-4CA8-2BDA-FD4F-4E506CBA227B}"/>
              </a:ext>
            </a:extLst>
          </p:cNvPr>
          <p:cNvSpPr txBox="1">
            <a:spLocks noGrp="1" noChangeArrowheads="1"/>
          </p:cNvSpPr>
          <p:nvPr>
            <p:ph type="title"/>
          </p:nvPr>
        </p:nvSpPr>
        <p:spPr>
          <a:xfrm>
            <a:off x="233363" y="1787525"/>
            <a:ext cx="8677275" cy="784225"/>
          </a:xfrm>
        </p:spPr>
        <p:txBody>
          <a:bodyPr/>
          <a:lstStyle/>
          <a:p>
            <a:pPr eaLnBrk="1" hangingPunct="1">
              <a:spcBef>
                <a:spcPct val="0"/>
              </a:spcBef>
              <a:spcAft>
                <a:spcPct val="0"/>
              </a:spcAft>
              <a:buClr>
                <a:srgbClr val="000000"/>
              </a:buClr>
              <a:buFont typeface="Barlow Condensed" panose="00000506000000000000" pitchFamily="2" charset="0"/>
              <a:buNone/>
            </a:pPr>
            <a:r>
              <a:rPr lang="zh-CN" altLang="en-US">
                <a:latin typeface="Barlow Condensed" panose="00000506000000000000" pitchFamily="2" charset="0"/>
                <a:ea typeface="宋体" panose="02010600030101010101" pitchFamily="2" charset="-122"/>
                <a:cs typeface="Arial" panose="020B0604020202020204" pitchFamily="34" charset="0"/>
                <a:sym typeface="Barlow Condensed" panose="00000506000000000000" pitchFamily="2" charset="0"/>
              </a:rPr>
              <a:t>THANK YOU</a:t>
            </a:r>
            <a:endParaRPr lang="en-US" altLang="en-US">
              <a:latin typeface="Barlow Condensed" panose="00000506000000000000" pitchFamily="2" charset="0"/>
              <a:cs typeface="Arial" panose="020B0604020202020204" pitchFamily="34" charset="0"/>
              <a:sym typeface="Barlow Condensed" panose="00000506000000000000" pitchFamily="2" charset="0"/>
            </a:endParaRPr>
          </a:p>
        </p:txBody>
      </p:sp>
      <p:sp>
        <p:nvSpPr>
          <p:cNvPr id="55299" name="Google Shape;392;p44">
            <a:extLst>
              <a:ext uri="{FF2B5EF4-FFF2-40B4-BE49-F238E27FC236}">
                <a16:creationId xmlns:a16="http://schemas.microsoft.com/office/drawing/2014/main" id="{64E82A9E-B46F-BA93-20C0-44B539FA432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zh-CN" altLang="en-US" sz="800">
                <a:latin typeface="Verdana" panose="020B0604030504040204" pitchFamily="34" charset="0"/>
                <a:sym typeface="Verdana" panose="020B0604030504040204" pitchFamily="34" charset="0"/>
              </a:rPr>
              <a:t>PAGE  </a:t>
            </a:r>
            <a:fld id="{7B2B3F54-29F4-4104-BCED-F3844C0F47CA}" type="slidenum">
              <a:rPr lang="en-US" altLang="zh-CN" sz="800" smtClean="0">
                <a:latin typeface="Verdana" panose="020B0604030504040204" pitchFamily="34" charset="0"/>
                <a:sym typeface="Verdana" panose="020B0604030504040204" pitchFamily="34" charset="0"/>
              </a:rPr>
              <a:pPr/>
              <a:t>25</a:t>
            </a:fld>
            <a:endParaRPr lang="en-US" altLang="en-US" sz="800">
              <a:latin typeface="Verdana" panose="020B0604030504040204" pitchFamily="34" charset="0"/>
              <a:ea typeface="宋体" panose="02010600030101010101" pitchFamily="2" charset="-122"/>
              <a:sym typeface="Verdana" panose="020B0604030504040204" pitchFamily="34" charset="0"/>
            </a:endParaRPr>
          </a:p>
        </p:txBody>
      </p:sp>
    </p:spTree>
  </p:cSld>
  <p:clrMapOvr>
    <a:masterClrMapping/>
  </p:clrMapOvr>
  <p:transition spd="med" advTm="3168">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65D93630-F4E3-1041-A40E-655493939ECC}"/>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20F0502020204030204" pitchFamily="34" charset="0"/>
              <a:buNone/>
            </a:pPr>
            <a:r>
              <a:rPr lang="en-US" altLang="en-US" sz="2400">
                <a:latin typeface="Georgia" panose="02040502050405020303" pitchFamily="18" charset="0"/>
                <a:cs typeface="Arial" panose="020B0604020202020204" pitchFamily="34" charset="0"/>
                <a:sym typeface="Barlow Condensed" panose="020F0502020204030204" pitchFamily="34" charset="0"/>
              </a:rPr>
              <a:t>1. Introduction: Why Mirror-Match Bootstrap?</a:t>
            </a:r>
          </a:p>
        </p:txBody>
      </p:sp>
      <p:sp>
        <p:nvSpPr>
          <p:cNvPr id="41986" name="Text Placeholder 2">
            <a:extLst>
              <a:ext uri="{FF2B5EF4-FFF2-40B4-BE49-F238E27FC236}">
                <a16:creationId xmlns:a16="http://schemas.microsoft.com/office/drawing/2014/main" id="{67189CA7-756B-884A-837D-D56B9D085F24}"/>
              </a:ext>
            </a:extLst>
          </p:cNvPr>
          <p:cNvSpPr txBox="1">
            <a:spLocks noGrp="1" noChangeArrowheads="1"/>
          </p:cNvSpPr>
          <p:nvPr>
            <p:ph type="body" idx="1"/>
          </p:nvPr>
        </p:nvSpPr>
        <p:spPr>
          <a:xfrm>
            <a:off x="195262" y="885824"/>
            <a:ext cx="8677275" cy="3932238"/>
          </a:xfrm>
        </p:spPr>
        <p:txBody>
          <a:bodyPr>
            <a:normAutofit lnSpcReduction="10000"/>
          </a:bodyPr>
          <a:lstStyle/>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Unbiased estimates for variance of statistics of interest can be derived only if it can be expressed as a linear combination of observations</a:t>
            </a:r>
          </a:p>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Statistics that are not linear such as ratio estimators, require different methods for variance estimation</a:t>
            </a:r>
          </a:p>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Taylor Expansion has its limitation of derivation for the expression of nonlinear estimators and computing the derivatives, which could be complicated to apply</a:t>
            </a:r>
          </a:p>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Replication methods have the advantage of being simple to implement due to the advance in computational power, but standard bootstrap results in biased variance estimation with unrealistic with-replacement resampling scheme</a:t>
            </a:r>
          </a:p>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Mirror-match method has the advantage of without-replacement resampling to mirror the original sampling scheme</a:t>
            </a:r>
          </a:p>
          <a:p>
            <a:pPr eaLnBrk="1" hangingPunct="1">
              <a:spcAft>
                <a:spcPct val="0"/>
              </a:spcAft>
              <a:buFont typeface="Arial" panose="020B0604020202020204" pitchFamily="34" charset="0"/>
              <a:buChar char="•"/>
            </a:pPr>
            <a:r>
              <a:rPr lang="en-CA"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rPr>
              <a:t>Using the mirror-match procedure, the variance estimate is unbiased for linear estimators and is consistent for nonlinear estimators. This procedure can also be applied to more complex survey designs</a:t>
            </a:r>
            <a:endParaRPr lang="en-US" altLang="en-US" sz="1600" dirty="0">
              <a:latin typeface="Times New Roman" panose="02020603050405020304" pitchFamily="18" charset="0"/>
              <a:ea typeface="Georgia" panose="02040502050405020303" pitchFamily="18" charset="0"/>
              <a:cs typeface="Times New Roman" panose="02020603050405020304" pitchFamily="18" charset="0"/>
              <a:sym typeface="Georgia" panose="02040502050405020303" pitchFamily="18" charset="0"/>
            </a:endParaRPr>
          </a:p>
        </p:txBody>
      </p:sp>
    </p:spTree>
  </p:cSld>
  <p:clrMapOvr>
    <a:masterClrMapping/>
  </p:clrMapOvr>
  <p:transition spd="med" advTm="85821">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Google Shape;353;p38">
            <a:extLst>
              <a:ext uri="{FF2B5EF4-FFF2-40B4-BE49-F238E27FC236}">
                <a16:creationId xmlns:a16="http://schemas.microsoft.com/office/drawing/2014/main" id="{3D4D1233-58A5-114C-B4BF-B550F0FD64BB}"/>
              </a:ext>
            </a:extLst>
          </p:cNvPr>
          <p:cNvSpPr txBox="1">
            <a:spLocks noGrp="1" noChangeArrowheads="1"/>
          </p:cNvSpPr>
          <p:nvPr>
            <p:ph type="title"/>
          </p:nvPr>
        </p:nvSpPr>
        <p:spPr>
          <a:xfrm>
            <a:off x="-169863" y="198438"/>
            <a:ext cx="8677276" cy="671512"/>
          </a:xfrm>
        </p:spPr>
        <p:txBody>
          <a:bodyPr/>
          <a:lstStyle/>
          <a:p>
            <a:pPr algn="ctr" eaLnBrk="1" hangingPunct="1">
              <a:lnSpc>
                <a:spcPct val="100000"/>
              </a:lnSpc>
              <a:spcBef>
                <a:spcPct val="0"/>
              </a:spcBef>
              <a:spcAft>
                <a:spcPct val="0"/>
              </a:spcAft>
              <a:buClr>
                <a:srgbClr val="000000"/>
              </a:buClr>
              <a:buSzPct val="50000"/>
              <a:buFont typeface="Arial" panose="020B0604020202020204" pitchFamily="34" charset="0"/>
              <a:buNone/>
            </a:pPr>
            <a:r>
              <a:rPr lang="en-CA" altLang="zh-CN" sz="2400" b="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1. Introduction: Mirror-Match Procedures</a:t>
            </a:r>
            <a:endParaRPr lang="en-US" altLang="en-US" sz="2400">
              <a:latin typeface="Barlow Condensed" panose="020F0502020204030204" pitchFamily="34" charset="0"/>
              <a:cs typeface="Arial" panose="020B0604020202020204" pitchFamily="34" charset="0"/>
              <a:sym typeface="Barlow Condensed" panose="020F0502020204030204" pitchFamily="34" charset="0"/>
            </a:endParaRPr>
          </a:p>
        </p:txBody>
      </p:sp>
      <p:pic>
        <p:nvPicPr>
          <p:cNvPr id="43010" name="Picture 4">
            <a:extLst>
              <a:ext uri="{FF2B5EF4-FFF2-40B4-BE49-F238E27FC236}">
                <a16:creationId xmlns:a16="http://schemas.microsoft.com/office/drawing/2014/main" id="{6229C3A6-605E-0B49-BDA8-89538B5BF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25" y="677863"/>
            <a:ext cx="6235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90352">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Google Shape;359;p39">
            <a:extLst>
              <a:ext uri="{FF2B5EF4-FFF2-40B4-BE49-F238E27FC236}">
                <a16:creationId xmlns:a16="http://schemas.microsoft.com/office/drawing/2014/main" id="{A5DAA5F9-21ED-1744-B0A3-68B8457E3483}"/>
              </a:ext>
            </a:extLst>
          </p:cNvPr>
          <p:cNvSpPr txBox="1">
            <a:spLocks noGrp="1"/>
          </p:cNvSpPr>
          <p:nvPr>
            <p:ph type="title"/>
          </p:nvPr>
        </p:nvSpPr>
        <p:spPr>
          <a:xfrm>
            <a:off x="233363" y="714375"/>
            <a:ext cx="8677275" cy="425450"/>
          </a:xfrm>
        </p:spPr>
        <p:txBody>
          <a:bodyPr>
            <a:normAutofit fontScale="90000"/>
          </a:bodyPr>
          <a:lstStyle/>
          <a:p>
            <a:pPr algn="ctr" eaLnBrk="1" hangingPunct="1">
              <a:spcBef>
                <a:spcPct val="0"/>
              </a:spcBef>
              <a:spcAft>
                <a:spcPct val="0"/>
              </a:spcAft>
              <a:buClr>
                <a:srgbClr val="000000"/>
              </a:buClr>
              <a:buSzPct val="50000"/>
              <a:buFont typeface="Barlow Condensed" panose="020F0502020204030204" pitchFamily="34" charset="0"/>
              <a:buNone/>
            </a:pPr>
            <a:r>
              <a:rPr lang="en-US" altLang="zh-CN" sz="22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2. Application of </a:t>
            </a:r>
            <a:r>
              <a:rPr lang="zh-CN" altLang="en-US" sz="22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bootstrap weights </a:t>
            </a:r>
            <a:r>
              <a:rPr lang="en-US" altLang="zh-CN" sz="22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in SAS</a:t>
            </a:r>
            <a:br>
              <a:rPr lang="en-US" altLang="zh-CN" sz="22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br>
            <a:br>
              <a:rPr lang="en-CA" altLang="en-US" sz="1800" b="0">
                <a:latin typeface="Georgia" panose="02040502050405020303" pitchFamily="18" charset="0"/>
                <a:cs typeface="Arial" panose="020B0604020202020204" pitchFamily="34" charset="0"/>
                <a:sym typeface="Georgia" panose="02040502050405020303" pitchFamily="18" charset="0"/>
              </a:rPr>
            </a:br>
            <a:endParaRPr lang="en-CA" altLang="en-US" sz="1800" b="0">
              <a:latin typeface="Georgia" panose="02040502050405020303" pitchFamily="18" charset="0"/>
              <a:cs typeface="Arial" panose="020B0604020202020204" pitchFamily="34" charset="0"/>
              <a:sym typeface="Georgia" panose="02040502050405020303" pitchFamily="18" charset="0"/>
            </a:endParaRPr>
          </a:p>
        </p:txBody>
      </p:sp>
      <p:sp>
        <p:nvSpPr>
          <p:cNvPr id="45058" name="Google Shape;360;p39">
            <a:extLst>
              <a:ext uri="{FF2B5EF4-FFF2-40B4-BE49-F238E27FC236}">
                <a16:creationId xmlns:a16="http://schemas.microsoft.com/office/drawing/2014/main" id="{9708AD01-450E-454F-8D8C-CA2E718E1ACC}"/>
              </a:ext>
            </a:extLst>
          </p:cNvPr>
          <p:cNvSpPr txBox="1">
            <a:spLocks noGrp="1" noChangeArrowheads="1"/>
          </p:cNvSpPr>
          <p:nvPr>
            <p:ph type="body" idx="1"/>
          </p:nvPr>
        </p:nvSpPr>
        <p:spPr>
          <a:xfrm>
            <a:off x="-88900" y="1184275"/>
            <a:ext cx="9144000" cy="1789113"/>
          </a:xfrm>
        </p:spPr>
        <p:txBody>
          <a:bodyPr/>
          <a:lstStyle/>
          <a:p>
            <a:pPr marL="0" indent="0" eaLnBrk="1" hangingPunct="1">
              <a:spcAft>
                <a:spcPct val="0"/>
              </a:spcAft>
              <a:buFont typeface="Noto Sans Symbols"/>
              <a:buNone/>
            </a:pPr>
            <a:r>
              <a:rPr lang="zh-CN" altLang="en-US" sz="18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   1.</a:t>
            </a:r>
            <a:r>
              <a:rPr lang="en-US" altLang="zh-CN" sz="18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     </a:t>
            </a:r>
            <a:r>
              <a:rPr lang="zh-CN" altLang="en-US" sz="18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First, we merge the matrix of bootstrap weights on the SYC dataframe</a:t>
            </a:r>
            <a:endParaRPr lang="en-US" altLang="en-US" sz="1800">
              <a:latin typeface="Georgia" panose="02040502050405020303" pitchFamily="18" charset="0"/>
              <a:cs typeface="Arial" panose="020B0604020202020204" pitchFamily="34" charset="0"/>
              <a:sym typeface="Georgia" panose="02040502050405020303" pitchFamily="18" charset="0"/>
            </a:endParaRPr>
          </a:p>
          <a:p>
            <a:pPr marL="0" indent="0" eaLnBrk="1" hangingPunct="1">
              <a:spcAft>
                <a:spcPts val="600"/>
              </a:spcAft>
              <a:buFont typeface="Noto Sans Symbols"/>
              <a:buNone/>
            </a:pPr>
            <a:r>
              <a:rPr lang="zh-CN" altLang="en-US" sz="1800">
                <a:latin typeface="Georgia" panose="02040502050405020303" pitchFamily="18" charset="0"/>
                <a:ea typeface="宋体" panose="02010600030101010101" pitchFamily="2" charset="-122"/>
                <a:cs typeface="Arial" panose="020B0604020202020204" pitchFamily="34" charset="0"/>
                <a:sym typeface="Georgia" panose="02040502050405020303" pitchFamily="18" charset="0"/>
              </a:rPr>
              <a:t>   2.	</a:t>
            </a:r>
            <a:endParaRPr lang="en-US" altLang="en-US" sz="1800">
              <a:latin typeface="Georgia" panose="02040502050405020303" pitchFamily="18" charset="0"/>
              <a:cs typeface="Arial" panose="020B0604020202020204" pitchFamily="34" charset="0"/>
              <a:sym typeface="Georgia" panose="02040502050405020303" pitchFamily="18" charset="0"/>
            </a:endParaRPr>
          </a:p>
        </p:txBody>
      </p:sp>
      <p:pic>
        <p:nvPicPr>
          <p:cNvPr id="45059" name="Picture 2">
            <a:extLst>
              <a:ext uri="{FF2B5EF4-FFF2-40B4-BE49-F238E27FC236}">
                <a16:creationId xmlns:a16="http://schemas.microsoft.com/office/drawing/2014/main" id="{2DEE2364-B637-8749-B65D-1B5BD376D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646238"/>
            <a:ext cx="84423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a:extLst>
              <a:ext uri="{FF2B5EF4-FFF2-40B4-BE49-F238E27FC236}">
                <a16:creationId xmlns:a16="http://schemas.microsoft.com/office/drawing/2014/main" id="{928A0B32-324D-4944-9B5E-4AAB27CB4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 y="3008313"/>
            <a:ext cx="64277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42838">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345F1CB9-10ED-6239-8C90-BE63FEF098B8}"/>
              </a:ext>
            </a:extLst>
          </p:cNvPr>
          <p:cNvSpPr txBox="1">
            <a:spLocks noGrp="1" noChangeArrowheads="1"/>
          </p:cNvSpPr>
          <p:nvPr>
            <p:ph type="title"/>
          </p:nvPr>
        </p:nvSpPr>
        <p:spPr>
          <a:xfrm>
            <a:off x="4052956" y="469939"/>
            <a:ext cx="4613864" cy="671512"/>
          </a:xfrm>
        </p:spPr>
        <p:txBody>
          <a:bodyPr>
            <a:normAutofit fontScale="90000"/>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Data Preprocess</a:t>
            </a:r>
            <a:r>
              <a:rPr lang="zh-CN" altLang="en-US"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using</a:t>
            </a:r>
            <a:r>
              <a:rPr lang="zh-CN" altLang="en-US"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CA"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SAS</a:t>
            </a:r>
            <a:endParaRPr lang="en-US" altLang="en-US" sz="2400" dirty="0">
              <a:latin typeface="Georgia" panose="02040502050405020303" pitchFamily="18" charset="0"/>
              <a:ea typeface="Barlow Condensed" panose="00000506000000000000" pitchFamily="2" charset="0"/>
              <a:cs typeface="Times New Roman" panose="02020603050405020304" pitchFamily="18" charset="0"/>
              <a:sym typeface="Barlow Condensed" panose="00000506000000000000" pitchFamily="2" charset="0"/>
            </a:endParaRPr>
          </a:p>
        </p:txBody>
      </p:sp>
      <p:sp>
        <p:nvSpPr>
          <p:cNvPr id="47106" name="Text Placeholder 2">
            <a:extLst>
              <a:ext uri="{FF2B5EF4-FFF2-40B4-BE49-F238E27FC236}">
                <a16:creationId xmlns:a16="http://schemas.microsoft.com/office/drawing/2014/main" id="{382FB9FF-D2DF-3DA9-098F-708CAAE17287}"/>
              </a:ext>
            </a:extLst>
          </p:cNvPr>
          <p:cNvSpPr txBox="1">
            <a:spLocks noGrp="1" noChangeArrowheads="1"/>
          </p:cNvSpPr>
          <p:nvPr>
            <p:ph type="body" idx="1"/>
          </p:nvPr>
        </p:nvSpPr>
        <p:spPr>
          <a:xfrm>
            <a:off x="4052956" y="1342252"/>
            <a:ext cx="5000625" cy="3430943"/>
          </a:xfrm>
        </p:spPr>
        <p:txBody>
          <a:bodyPr>
            <a:normAutofit fontScale="92500" lnSpcReduction="10000"/>
          </a:bodyPr>
          <a:lstStyle/>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Handle missing values in the dataset by setting missing values as ‘.’ </a:t>
            </a:r>
          </a:p>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Keep only the necessary columns, i.e. the 8 variables mentioned in A2Q4 </a:t>
            </a:r>
          </a:p>
          <a:p>
            <a:pPr eaLnBrk="1" hangingPunct="1">
              <a:spcAft>
                <a:spcPct val="0"/>
              </a:spcAft>
              <a:buFont typeface="Arial" panose="020B0604020202020204" pitchFamily="34" charset="0"/>
              <a:buChar char="•"/>
            </a:pP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Groupby</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the dataset by stratum in an ascending order </a:t>
            </a:r>
          </a:p>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Export a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syc</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dataset called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syc_sas.csv</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with 8 variables for calculation in SAS </a:t>
            </a:r>
          </a:p>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Export another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syc</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dataset call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syc_r.csv</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with 2 variables (stratum,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for computing bootstrap weight in R</a:t>
            </a:r>
            <a:b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br>
            <a:endPar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a:p>
            <a:pPr eaLnBrk="1" hangingPunct="1">
              <a:spcAft>
                <a:spcPct val="0"/>
              </a:spcAft>
              <a:buFont typeface="Arial" panose="020B0604020202020204" pitchFamily="34" charset="0"/>
              <a:buChar char="•"/>
            </a:pPr>
            <a:endPar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p:txBody>
      </p:sp>
      <p:pic>
        <p:nvPicPr>
          <p:cNvPr id="3" name="Picture 2">
            <a:extLst>
              <a:ext uri="{FF2B5EF4-FFF2-40B4-BE49-F238E27FC236}">
                <a16:creationId xmlns:a16="http://schemas.microsoft.com/office/drawing/2014/main" id="{D7A70BC1-6D61-0A01-6E60-68CEC6E4A267}"/>
              </a:ext>
            </a:extLst>
          </p:cNvPr>
          <p:cNvPicPr>
            <a:picLocks noChangeAspect="1"/>
          </p:cNvPicPr>
          <p:nvPr/>
        </p:nvPicPr>
        <p:blipFill>
          <a:blip r:embed="rId3"/>
          <a:stretch>
            <a:fillRect/>
          </a:stretch>
        </p:blipFill>
        <p:spPr>
          <a:xfrm>
            <a:off x="140985" y="329712"/>
            <a:ext cx="3810758" cy="4776621"/>
          </a:xfrm>
          <a:prstGeom prst="rect">
            <a:avLst/>
          </a:prstGeom>
        </p:spPr>
      </p:pic>
    </p:spTree>
    <p:extLst>
      <p:ext uri="{BB962C8B-B14F-4D97-AF65-F5344CB8AC3E}">
        <p14:creationId xmlns:p14="http://schemas.microsoft.com/office/powerpoint/2010/main" val="2547891484"/>
      </p:ext>
    </p:extLst>
  </p:cSld>
  <p:clrMapOvr>
    <a:masterClrMapping/>
  </p:clrMapOvr>
  <p:transition spd="med" advTm="88791">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345F1CB9-10ED-6239-8C90-BE63FEF098B8}"/>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Data Preprocess using SAS</a:t>
            </a:r>
            <a:endParaRPr lang="en-US" altLang="en-US" sz="2400" dirty="0">
              <a:latin typeface="Georgia" panose="02040502050405020303" pitchFamily="18" charset="0"/>
              <a:ea typeface="Barlow Condensed" panose="00000506000000000000" pitchFamily="2" charset="0"/>
              <a:cs typeface="Times New Roman" panose="02020603050405020304" pitchFamily="18" charset="0"/>
              <a:sym typeface="Barlow Condensed" panose="00000506000000000000" pitchFamily="2" charset="0"/>
            </a:endParaRPr>
          </a:p>
        </p:txBody>
      </p:sp>
      <p:sp>
        <p:nvSpPr>
          <p:cNvPr id="47106" name="Text Placeholder 2">
            <a:extLst>
              <a:ext uri="{FF2B5EF4-FFF2-40B4-BE49-F238E27FC236}">
                <a16:creationId xmlns:a16="http://schemas.microsoft.com/office/drawing/2014/main" id="{382FB9FF-D2DF-3DA9-098F-708CAAE17287}"/>
              </a:ext>
            </a:extLst>
          </p:cNvPr>
          <p:cNvSpPr txBox="1">
            <a:spLocks noGrp="1" noChangeArrowheads="1"/>
          </p:cNvSpPr>
          <p:nvPr>
            <p:ph type="body" idx="1"/>
          </p:nvPr>
        </p:nvSpPr>
        <p:spPr>
          <a:xfrm>
            <a:off x="3871913" y="1336675"/>
            <a:ext cx="4829175" cy="2957513"/>
          </a:xfrm>
        </p:spPr>
        <p:txBody>
          <a:bodyPr/>
          <a:lstStyle/>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In addition, PROC FREQ is used to generate frequency counts for the stratum variable </a:t>
            </a:r>
          </a:p>
          <a:p>
            <a:pPr eaLnBrk="1" hangingPunct="1">
              <a:spcAft>
                <a:spcPct val="0"/>
              </a:spcAft>
              <a:buFont typeface="Arial" panose="020B0604020202020204" pitchFamily="34" charset="0"/>
              <a:buChar char="•"/>
            </a:pPr>
            <a:endPar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p:txBody>
      </p:sp>
      <p:pic>
        <p:nvPicPr>
          <p:cNvPr id="47107" name="Picture 4">
            <a:extLst>
              <a:ext uri="{FF2B5EF4-FFF2-40B4-BE49-F238E27FC236}">
                <a16:creationId xmlns:a16="http://schemas.microsoft.com/office/drawing/2014/main" id="{387D9477-48D1-7177-424B-F8F8256E3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 y="869950"/>
            <a:ext cx="3052762"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2031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E962086B-C123-E62C-3862-4D60A2017438}"/>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Reading in Dataset</a:t>
            </a:r>
            <a:endParaRPr lang="en-US" altLang="en-US" sz="2400" dirty="0">
              <a:latin typeface="Barlow Condensed" panose="00000506000000000000" pitchFamily="2" charset="0"/>
              <a:cs typeface="Arial" panose="020B0604020202020204" pitchFamily="34" charset="0"/>
              <a:sym typeface="Barlow Condensed" panose="00000506000000000000" pitchFamily="2" charset="0"/>
            </a:endParaRPr>
          </a:p>
        </p:txBody>
      </p:sp>
      <p:sp>
        <p:nvSpPr>
          <p:cNvPr id="48130" name="Text Placeholder 2">
            <a:extLst>
              <a:ext uri="{FF2B5EF4-FFF2-40B4-BE49-F238E27FC236}">
                <a16:creationId xmlns:a16="http://schemas.microsoft.com/office/drawing/2014/main" id="{49350CFC-B87C-790B-341F-730BC18C91C4}"/>
              </a:ext>
            </a:extLst>
          </p:cNvPr>
          <p:cNvSpPr txBox="1">
            <a:spLocks noGrp="1" noChangeArrowheads="1"/>
          </p:cNvSpPr>
          <p:nvPr>
            <p:ph type="body" idx="1"/>
          </p:nvPr>
        </p:nvSpPr>
        <p:spPr>
          <a:xfrm>
            <a:off x="131763" y="881063"/>
            <a:ext cx="8677275" cy="392112"/>
          </a:xfrm>
        </p:spPr>
        <p:txBody>
          <a:bodyPr>
            <a:normAutofit lnSpcReduction="10000"/>
          </a:bodyPr>
          <a:lstStyle/>
          <a:p>
            <a:r>
              <a:rPr lang="en-CA" sz="1800" dirty="0">
                <a:effectLst/>
                <a:latin typeface="URWPalladioL"/>
              </a:rPr>
              <a:t>We read in the </a:t>
            </a:r>
            <a:r>
              <a:rPr lang="en-CA" sz="1800" dirty="0" err="1">
                <a:effectLst/>
                <a:latin typeface="URWPalladioL"/>
              </a:rPr>
              <a:t>syc_r</a:t>
            </a:r>
            <a:r>
              <a:rPr lang="en-CA" sz="1800" dirty="0">
                <a:effectLst/>
                <a:latin typeface="URWPalladioL"/>
              </a:rPr>
              <a:t> in R and log the </a:t>
            </a:r>
            <a:r>
              <a:rPr lang="en-CA" sz="1800" i="1" dirty="0">
                <a:effectLst/>
                <a:latin typeface="URWPalladioL"/>
              </a:rPr>
              <a:t>Nh </a:t>
            </a:r>
            <a:r>
              <a:rPr lang="en-CA" sz="1800" dirty="0">
                <a:effectLst/>
                <a:latin typeface="URWPalladioL"/>
              </a:rPr>
              <a:t>information provided in A2Q4 </a:t>
            </a:r>
            <a:endParaRPr lang="en-CA" sz="1600" dirty="0"/>
          </a:p>
        </p:txBody>
      </p:sp>
      <p:pic>
        <p:nvPicPr>
          <p:cNvPr id="2" name="Picture 1">
            <a:extLst>
              <a:ext uri="{FF2B5EF4-FFF2-40B4-BE49-F238E27FC236}">
                <a16:creationId xmlns:a16="http://schemas.microsoft.com/office/drawing/2014/main" id="{F314DA67-96F6-9E04-B64A-5F33D4AE5A45}"/>
              </a:ext>
            </a:extLst>
          </p:cNvPr>
          <p:cNvPicPr>
            <a:picLocks noChangeAspect="1"/>
          </p:cNvPicPr>
          <p:nvPr/>
        </p:nvPicPr>
        <p:blipFill>
          <a:blip r:embed="rId2"/>
          <a:stretch>
            <a:fillRect/>
          </a:stretch>
        </p:blipFill>
        <p:spPr>
          <a:xfrm>
            <a:off x="259207" y="1409311"/>
            <a:ext cx="6563624" cy="3329373"/>
          </a:xfrm>
          <a:prstGeom prst="rect">
            <a:avLst/>
          </a:prstGeom>
        </p:spPr>
      </p:pic>
    </p:spTree>
    <p:extLst>
      <p:ext uri="{BB962C8B-B14F-4D97-AF65-F5344CB8AC3E}">
        <p14:creationId xmlns:p14="http://schemas.microsoft.com/office/powerpoint/2010/main" val="3510709296"/>
      </p:ext>
    </p:extLst>
  </p:cSld>
  <p:clrMapOvr>
    <a:masterClrMapping/>
  </p:clrMapOvr>
  <p:transition spd="med" advTm="36763">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E962086B-C123-E62C-3862-4D60A2017438}"/>
              </a:ext>
            </a:extLst>
          </p:cNvPr>
          <p:cNvSpPr txBox="1">
            <a:spLocks noGrp="1" noChangeArrowheads="1"/>
          </p:cNvSpPr>
          <p:nvPr>
            <p:ph type="title"/>
          </p:nvPr>
        </p:nvSpPr>
        <p:spPr>
          <a:xfrm>
            <a:off x="195263" y="325438"/>
            <a:ext cx="8677275" cy="671512"/>
          </a:xfrm>
        </p:spPr>
        <p:txBody>
          <a:bodyPr/>
          <a:lstStyle/>
          <a:p>
            <a:pPr algn="ctr" eaLnBrk="1" hangingPunct="1">
              <a:spcBef>
                <a:spcPct val="0"/>
              </a:spcBef>
              <a:spcAft>
                <a:spcPct val="0"/>
              </a:spcAft>
              <a:buClr>
                <a:srgbClr val="000000"/>
              </a:buClr>
              <a:buFont typeface="Barlow Condensed" panose="00000506000000000000" pitchFamily="2" charset="0"/>
              <a:buNone/>
            </a:pP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3. </a:t>
            </a:r>
            <a:r>
              <a:rPr lang="en-US" altLang="zh-CN"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Essential </a:t>
            </a:r>
            <a:r>
              <a:rPr lang="zh-CN" altLang="en-US" sz="2400" dirty="0">
                <a:latin typeface="Georgia" panose="02040502050405020303" pitchFamily="18" charset="0"/>
                <a:ea typeface="Georgia" panose="02040502050405020303" pitchFamily="18" charset="0"/>
                <a:cs typeface="Arial" panose="020B0604020202020204" pitchFamily="34" charset="0"/>
                <a:sym typeface="Georgia" panose="02040502050405020303" pitchFamily="18" charset="0"/>
              </a:rPr>
              <a:t>R code</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a:t>
            </a:r>
            <a:r>
              <a:rPr lang="en-US" altLang="zh-CN" sz="24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zh-CN" sz="24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Rescaling</a:t>
            </a:r>
            <a:endParaRPr lang="en-US" altLang="en-US" sz="2400" dirty="0">
              <a:latin typeface="Barlow Condensed" panose="00000506000000000000" pitchFamily="2" charset="0"/>
              <a:cs typeface="Arial" panose="020B0604020202020204" pitchFamily="34" charset="0"/>
              <a:sym typeface="Barlow Condensed" panose="00000506000000000000" pitchFamily="2" charset="0"/>
            </a:endParaRPr>
          </a:p>
        </p:txBody>
      </p:sp>
      <p:pic>
        <p:nvPicPr>
          <p:cNvPr id="2" name="Picture 1">
            <a:extLst>
              <a:ext uri="{FF2B5EF4-FFF2-40B4-BE49-F238E27FC236}">
                <a16:creationId xmlns:a16="http://schemas.microsoft.com/office/drawing/2014/main" id="{51B6A067-AF01-E564-E553-6F8B667E7D2F}"/>
              </a:ext>
            </a:extLst>
          </p:cNvPr>
          <p:cNvPicPr>
            <a:picLocks noChangeAspect="1"/>
          </p:cNvPicPr>
          <p:nvPr/>
        </p:nvPicPr>
        <p:blipFill>
          <a:blip r:embed="rId2"/>
          <a:stretch>
            <a:fillRect/>
          </a:stretch>
        </p:blipFill>
        <p:spPr>
          <a:xfrm>
            <a:off x="144108" y="996950"/>
            <a:ext cx="4959606" cy="3954817"/>
          </a:xfrm>
          <a:prstGeom prst="rect">
            <a:avLst/>
          </a:prstGeom>
        </p:spPr>
      </p:pic>
      <p:sp>
        <p:nvSpPr>
          <p:cNvPr id="4" name="Text Placeholder 2">
            <a:extLst>
              <a:ext uri="{FF2B5EF4-FFF2-40B4-BE49-F238E27FC236}">
                <a16:creationId xmlns:a16="http://schemas.microsoft.com/office/drawing/2014/main" id="{FDC84773-17C2-5399-C34D-267F5F39AE05}"/>
              </a:ext>
            </a:extLst>
          </p:cNvPr>
          <p:cNvSpPr txBox="1">
            <a:spLocks noGrp="1" noChangeArrowheads="1"/>
          </p:cNvSpPr>
          <p:nvPr>
            <p:ph type="body" idx="1"/>
          </p:nvPr>
        </p:nvSpPr>
        <p:spPr>
          <a:xfrm>
            <a:off x="4437717" y="1968904"/>
            <a:ext cx="4647836" cy="3430943"/>
          </a:xfrm>
        </p:spPr>
        <p:txBody>
          <a:bodyPr>
            <a:normAutofit/>
          </a:bodyPr>
          <a:lstStyle/>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We found that the sum of </a:t>
            </a:r>
            <a:r>
              <a:rPr lang="en-US" altLang="en-US" sz="1800" dirty="0" err="1">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finalwt</a:t>
            </a: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 in each stratum is different from Nh </a:t>
            </a:r>
          </a:p>
          <a:p>
            <a:pPr eaLnBrk="1" hangingPunct="1">
              <a:spcAft>
                <a:spcPct val="0"/>
              </a:spcAft>
              <a:buFont typeface="Arial" panose="020B0604020202020204" pitchFamily="34" charset="0"/>
              <a:buChar char="•"/>
            </a:pPr>
            <a:r>
              <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rPr>
              <a:t>This can potentially dampen the estimation result</a:t>
            </a:r>
          </a:p>
          <a:p>
            <a:pPr eaLnBrk="1" hangingPunct="1">
              <a:spcAft>
                <a:spcPct val="0"/>
              </a:spcAft>
              <a:buFont typeface="Arial" panose="020B0604020202020204" pitchFamily="34" charset="0"/>
              <a:buChar char="•"/>
            </a:pPr>
            <a:endPar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a:p>
            <a:pPr eaLnBrk="1" hangingPunct="1">
              <a:spcAft>
                <a:spcPct val="0"/>
              </a:spcAft>
              <a:buFont typeface="Arial" panose="020B0604020202020204" pitchFamily="34" charset="0"/>
              <a:buChar char="•"/>
            </a:pPr>
            <a:endParaRPr lang="en-US" altLang="en-US" sz="1800" dirty="0">
              <a:latin typeface="Georgia" panose="02040502050405020303" pitchFamily="18" charset="0"/>
              <a:ea typeface="Georgia" panose="02040502050405020303" pitchFamily="18" charset="0"/>
              <a:cs typeface="Times New Roman" panose="02020603050405020304" pitchFamily="18" charset="0"/>
              <a:sym typeface="Georgia" panose="02040502050405020303" pitchFamily="18" charset="0"/>
            </a:endParaRPr>
          </a:p>
        </p:txBody>
      </p:sp>
    </p:spTree>
  </p:cSld>
  <p:clrMapOvr>
    <a:masterClrMapping/>
  </p:clrMapOvr>
  <p:transition spd="med" advTm="24265">
    <p:fade/>
  </p:transition>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ofWaterloo_WhiteBkgrd">
  <a:themeElements>
    <a:clrScheme name="Math">
      <a:dk1>
        <a:srgbClr val="000000"/>
      </a:dk1>
      <a:lt1>
        <a:srgbClr val="FFFFFF"/>
      </a:lt1>
      <a:dk2>
        <a:srgbClr val="757575"/>
      </a:dk2>
      <a:lt2>
        <a:srgbClr val="D6D6D6"/>
      </a:lt2>
      <a:accent1>
        <a:srgbClr val="DE2498"/>
      </a:accent1>
      <a:accent2>
        <a:srgbClr val="0C0C0C"/>
      </a:accent2>
      <a:accent3>
        <a:srgbClr val="FF62AA"/>
      </a:accent3>
      <a:accent4>
        <a:srgbClr val="FFBDEF"/>
      </a:accent4>
      <a:accent5>
        <a:srgbClr val="C50078"/>
      </a:accent5>
      <a:accent6>
        <a:srgbClr val="0073CE"/>
      </a:accent6>
      <a:hlink>
        <a:srgbClr val="C50078"/>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1924</Words>
  <Application>Microsoft Office PowerPoint</Application>
  <PresentationFormat>全屏显示(16:9)</PresentationFormat>
  <Paragraphs>201</Paragraphs>
  <Slides>25</Slides>
  <Notes>14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Noto Sans Symbols</vt:lpstr>
      <vt:lpstr>URWPalladioL</vt:lpstr>
      <vt:lpstr>Arial</vt:lpstr>
      <vt:lpstr>Barlow Condensed</vt:lpstr>
      <vt:lpstr>Georgia</vt:lpstr>
      <vt:lpstr>Lato</vt:lpstr>
      <vt:lpstr>Times New Roman</vt:lpstr>
      <vt:lpstr>Verdana</vt:lpstr>
      <vt:lpstr>Streamline</vt:lpstr>
      <vt:lpstr>UofWaterloo_WhiteBkgrd</vt:lpstr>
      <vt:lpstr>STAT854 Presentation  Mirror-Match Bootstrap(BMM)</vt:lpstr>
      <vt:lpstr>Agenda</vt:lpstr>
      <vt:lpstr>1. Introduction: Why Mirror-Match Bootstrap?</vt:lpstr>
      <vt:lpstr>1. Introduction: Mirror-Match Procedures</vt:lpstr>
      <vt:lpstr>2. Application of bootstrap weights in SAS  </vt:lpstr>
      <vt:lpstr>3. Essential R code: Data Preprocess using SAS</vt:lpstr>
      <vt:lpstr>3. Essential R code: Data Preprocess using SAS</vt:lpstr>
      <vt:lpstr>3. Essential R code: Reading in Dataset</vt:lpstr>
      <vt:lpstr>3. Essential R code: Finalwt Rescaling</vt:lpstr>
      <vt:lpstr>3. Essential R code: Finalwt Rescaling</vt:lpstr>
      <vt:lpstr>3. Essential R code: Finalwt Rescaling</vt:lpstr>
      <vt:lpstr>3. Essential R code: mirror-match bootstrap for stratum h  </vt:lpstr>
      <vt:lpstr>3. Essential R code: mirror-match bootstrap for stratum h  </vt:lpstr>
      <vt:lpstr>    3. Essential R code: mirror-match bootstrap for stratum h  </vt:lpstr>
      <vt:lpstr>3. Essential R code: mirror-match bootstrap for stratum h  </vt:lpstr>
      <vt:lpstr>3. Essential R code: mirror-match bootstrap for stratum h  </vt:lpstr>
      <vt:lpstr>3. Essential R code:  one complete bootstrap for the sample of size n  </vt:lpstr>
      <vt:lpstr>3. Essential R code: Repeating the full bootstrap B times  </vt:lpstr>
      <vt:lpstr>3. Essential R code: Repeating the full bootstrap B times  </vt:lpstr>
      <vt:lpstr>4. Application of the bootstrap weights to the Survey of Youth in Custody (SYC)</vt:lpstr>
      <vt:lpstr>5. Result Comparison</vt:lpstr>
      <vt:lpstr>5. Result Comparison</vt:lpstr>
      <vt:lpstr>5. Result Analysis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Mirror-Match Bootstrap(BMM)</dc:title>
  <dc:creator>dzj</dc:creator>
  <cp:lastModifiedBy>Huaijin Li</cp:lastModifiedBy>
  <cp:revision>11</cp:revision>
  <dcterms:modified xsi:type="dcterms:W3CDTF">2024-04-23T04:02:33Z</dcterms:modified>
</cp:coreProperties>
</file>